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98" r:id="rId1"/>
  </p:sldMasterIdLst>
  <p:sldIdLst>
    <p:sldId id="256" r:id="rId2"/>
    <p:sldId id="257" r:id="rId3"/>
    <p:sldId id="258" r:id="rId4"/>
    <p:sldId id="259" r:id="rId5"/>
    <p:sldId id="280"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81" r:id="rId24"/>
    <p:sldId id="277" r:id="rId25"/>
    <p:sldId id="278"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1BAF166-C31D-5F4E-0EBA-62FDB5EC2B32}" v="2038" dt="2024-06-18T23:03:41.45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2" autoAdjust="0"/>
    <p:restoredTop sz="94660"/>
  </p:normalViewPr>
  <p:slideViewPr>
    <p:cSldViewPr snapToGrid="0">
      <p:cViewPr varScale="1">
        <p:scale>
          <a:sx n="86" d="100"/>
          <a:sy n="86" d="100"/>
        </p:scale>
        <p:origin x="96" y="8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BF4E480B-94D6-46F9-A2B6-B98D311FDC19}"/>
              </a:ext>
            </a:extLst>
          </p:cNvPr>
          <p:cNvGrpSpPr/>
          <p:nvPr/>
        </p:nvGrpSpPr>
        <p:grpSpPr>
          <a:xfrm>
            <a:off x="0" y="0"/>
            <a:ext cx="12191999" cy="6861600"/>
            <a:chOff x="1" y="0"/>
            <a:chExt cx="12191999" cy="6861600"/>
          </a:xfrm>
        </p:grpSpPr>
        <p:sp>
          <p:nvSpPr>
            <p:cNvPr id="10" name="Rectangle 9">
              <a:extLst>
                <a:ext uri="{FF2B5EF4-FFF2-40B4-BE49-F238E27FC236}">
                  <a16:creationId xmlns:a16="http://schemas.microsoft.com/office/drawing/2014/main" id="{07183CDE-91A1-40C3-8E80-66F89E1C2D53}"/>
                </a:ext>
              </a:extLst>
            </p:cNvPr>
            <p:cNvSpPr>
              <a:spLocks noChangeAspect="1"/>
            </p:cNvSpPr>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1" name="Oval 10">
              <a:extLst>
                <a:ext uri="{FF2B5EF4-FFF2-40B4-BE49-F238E27FC236}">
                  <a16:creationId xmlns:a16="http://schemas.microsoft.com/office/drawing/2014/main" id="{A6756515-F9AA-46BD-8DD2-AA15BA492AC0}"/>
                </a:ext>
              </a:extLst>
            </p:cNvPr>
            <p:cNvSpPr>
              <a:spLocks noChangeAspect="1"/>
            </p:cNvSpPr>
            <p:nvPr/>
          </p:nvSpPr>
          <p:spPr>
            <a:xfrm>
              <a:off x="6384514" y="0"/>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2" name="Oval 11">
              <a:extLst>
                <a:ext uri="{FF2B5EF4-FFF2-40B4-BE49-F238E27FC236}">
                  <a16:creationId xmlns:a16="http://schemas.microsoft.com/office/drawing/2014/main" id="{ABA365E2-8B71-408B-9092-0104216AC7AC}"/>
                </a:ext>
              </a:extLst>
            </p:cNvPr>
            <p:cNvSpPr>
              <a:spLocks noChangeAspect="1"/>
            </p:cNvSpPr>
            <p:nvPr/>
          </p:nvSpPr>
          <p:spPr>
            <a:xfrm>
              <a:off x="6119057" y="1230054"/>
              <a:ext cx="5506886" cy="5506886"/>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grpSp>
          <p:nvGrpSpPr>
            <p:cNvPr id="13" name="Group 12">
              <a:extLst>
                <a:ext uri="{FF2B5EF4-FFF2-40B4-BE49-F238E27FC236}">
                  <a16:creationId xmlns:a16="http://schemas.microsoft.com/office/drawing/2014/main" id="{BEDB8D7A-1BF6-4CDB-B93A-7736955F5043}"/>
                </a:ext>
              </a:extLst>
            </p:cNvPr>
            <p:cNvGrpSpPr>
              <a:grpSpLocks noChangeAspect="1"/>
            </p:cNvGrpSpPr>
            <p:nvPr/>
          </p:nvGrpSpPr>
          <p:grpSpPr>
            <a:xfrm>
              <a:off x="690092" y="0"/>
              <a:ext cx="10800000" cy="6858000"/>
              <a:chOff x="2328000" y="0"/>
              <a:chExt cx="2880000" cy="1440000"/>
            </a:xfrm>
          </p:grpSpPr>
          <p:sp>
            <p:nvSpPr>
              <p:cNvPr id="18" name="Rectangle 17">
                <a:extLst>
                  <a:ext uri="{FF2B5EF4-FFF2-40B4-BE49-F238E27FC236}">
                    <a16:creationId xmlns:a16="http://schemas.microsoft.com/office/drawing/2014/main" id="{5AACD774-5167-46C7-8A62-6E2FE4BE9469}"/>
                  </a:ext>
                </a:extLst>
              </p:cNvPr>
              <p:cNvSpPr/>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9" name="Rectangle 18">
                <a:extLst>
                  <a:ext uri="{FF2B5EF4-FFF2-40B4-BE49-F238E27FC236}">
                    <a16:creationId xmlns:a16="http://schemas.microsoft.com/office/drawing/2014/main" id="{06E0F2D8-452E-48F9-9912-C47EAEAE1802}"/>
                  </a:ext>
                </a:extLst>
              </p:cNvPr>
              <p:cNvSpPr/>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grpSp>
          <p:nvGrpSpPr>
            <p:cNvPr id="14" name="Group 13">
              <a:extLst>
                <a:ext uri="{FF2B5EF4-FFF2-40B4-BE49-F238E27FC236}">
                  <a16:creationId xmlns:a16="http://schemas.microsoft.com/office/drawing/2014/main" id="{91FBBF95-430B-427C-A6E8-DB899217FC00}"/>
                </a:ext>
              </a:extLst>
            </p:cNvPr>
            <p:cNvGrpSpPr>
              <a:grpSpLocks noChangeAspect="1"/>
            </p:cNvGrpSpPr>
            <p:nvPr/>
          </p:nvGrpSpPr>
          <p:grpSpPr>
            <a:xfrm rot="5400000">
              <a:off x="7048499" y="1714500"/>
              <a:ext cx="6858000" cy="3429000"/>
              <a:chOff x="0" y="0"/>
              <a:chExt cx="2880000" cy="1440000"/>
            </a:xfrm>
          </p:grpSpPr>
          <p:sp>
            <p:nvSpPr>
              <p:cNvPr id="16" name="Rectangle 15">
                <a:extLst>
                  <a:ext uri="{FF2B5EF4-FFF2-40B4-BE49-F238E27FC236}">
                    <a16:creationId xmlns:a16="http://schemas.microsoft.com/office/drawing/2014/main" id="{BEE64698-3ED2-4395-B7FC-65248E437E0A}"/>
                  </a:ext>
                </a:extLst>
              </p:cNvPr>
              <p:cNvSpPr/>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7" name="Rectangle 16">
                <a:extLst>
                  <a:ext uri="{FF2B5EF4-FFF2-40B4-BE49-F238E27FC236}">
                    <a16:creationId xmlns:a16="http://schemas.microsoft.com/office/drawing/2014/main" id="{FE20B1E1-CE09-4C2A-A3FB-DB8026C54E98}"/>
                  </a:ext>
                </a:extLst>
              </p:cNvPr>
              <p:cNvSpPr/>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15" name="Rectangle 14">
              <a:extLst>
                <a:ext uri="{FF2B5EF4-FFF2-40B4-BE49-F238E27FC236}">
                  <a16:creationId xmlns:a16="http://schemas.microsoft.com/office/drawing/2014/main" id="{0CB2405B-A907-48B3-906A-FB3573C0B282}"/>
                </a:ext>
              </a:extLst>
            </p:cNvPr>
            <p:cNvSpPr>
              <a:spLocks noChangeAspect="1"/>
            </p:cNvSpPr>
            <p:nvPr/>
          </p:nvSpPr>
          <p:spPr>
            <a:xfrm rot="10800000">
              <a:off x="5602287" y="271887"/>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20" name="Rectangle 19">
            <a:extLst>
              <a:ext uri="{FF2B5EF4-FFF2-40B4-BE49-F238E27FC236}">
                <a16:creationId xmlns:a16="http://schemas.microsoft.com/office/drawing/2014/main" id="{6DC8E2D9-6729-4614-8667-C1016D3182E4}"/>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2" name="Title 1">
            <a:extLst>
              <a:ext uri="{FF2B5EF4-FFF2-40B4-BE49-F238E27FC236}">
                <a16:creationId xmlns:a16="http://schemas.microsoft.com/office/drawing/2014/main" id="{85CEEBB1-1A1F-4A2C-B805-719CF98F68AB}"/>
              </a:ext>
            </a:extLst>
          </p:cNvPr>
          <p:cNvSpPr>
            <a:spLocks noGrp="1"/>
          </p:cNvSpPr>
          <p:nvPr>
            <p:ph type="ctrTitle"/>
          </p:nvPr>
        </p:nvSpPr>
        <p:spPr>
          <a:xfrm>
            <a:off x="540000" y="540000"/>
            <a:ext cx="11090273" cy="3798000"/>
          </a:xfrm>
        </p:spPr>
        <p:txBody>
          <a:bodyPr anchor="b"/>
          <a:lstStyle>
            <a:lvl1pPr algn="l">
              <a:defRPr sz="88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D6CC87B-ED2D-4303-BD40-E7AF14C03EF1}"/>
              </a:ext>
            </a:extLst>
          </p:cNvPr>
          <p:cNvSpPr>
            <a:spLocks noGrp="1"/>
          </p:cNvSpPr>
          <p:nvPr>
            <p:ph type="subTitle" idx="1"/>
          </p:nvPr>
        </p:nvSpPr>
        <p:spPr>
          <a:xfrm>
            <a:off x="540000" y="4508500"/>
            <a:ext cx="7345362" cy="1800224"/>
          </a:xfrm>
        </p:spPr>
        <p:txBody>
          <a:bodyPr/>
          <a:lstStyle>
            <a:lvl1pPr marL="0" indent="0" algn="l">
              <a:buNone/>
              <a:defRPr sz="1600"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D5D880B4-5679-491C-963F-EC47B048C559}"/>
              </a:ext>
            </a:extLst>
          </p:cNvPr>
          <p:cNvSpPr>
            <a:spLocks noGrp="1"/>
          </p:cNvSpPr>
          <p:nvPr>
            <p:ph type="dt" sz="half" idx="10"/>
          </p:nvPr>
        </p:nvSpPr>
        <p:spPr/>
        <p:txBody>
          <a:bodyPr/>
          <a:lstStyle/>
          <a:p>
            <a:fld id="{7CF0BCE0-945C-4FDF-95A1-2149B1FF5B83}" type="datetimeFigureOut">
              <a:rPr lang="en-US" smtClean="0"/>
              <a:t>6/18/2024</a:t>
            </a:fld>
            <a:endParaRPr lang="en-US"/>
          </a:p>
        </p:txBody>
      </p:sp>
      <p:sp>
        <p:nvSpPr>
          <p:cNvPr id="5" name="Footer Placeholder 4">
            <a:extLst>
              <a:ext uri="{FF2B5EF4-FFF2-40B4-BE49-F238E27FC236}">
                <a16:creationId xmlns:a16="http://schemas.microsoft.com/office/drawing/2014/main" id="{01865D6D-3F98-4BE8-A069-B9640990280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A0CD51D-8E06-4959-88C9-647415079FC1}"/>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6072192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7C461672-F18A-4768-9850-0531FD3720BA}"/>
              </a:ext>
            </a:extLst>
          </p:cNvPr>
          <p:cNvGrpSpPr/>
          <p:nvPr/>
        </p:nvGrpSpPr>
        <p:grpSpPr>
          <a:xfrm rot="10800000">
            <a:off x="5921828" y="2876440"/>
            <a:ext cx="6270171" cy="3981559"/>
            <a:chOff x="0" y="0"/>
            <a:chExt cx="10800000" cy="6858000"/>
          </a:xfrm>
        </p:grpSpPr>
        <p:sp>
          <p:nvSpPr>
            <p:cNvPr id="8" name="Rectangle 7">
              <a:extLst>
                <a:ext uri="{FF2B5EF4-FFF2-40B4-BE49-F238E27FC236}">
                  <a16:creationId xmlns:a16="http://schemas.microsoft.com/office/drawing/2014/main" id="{9FA73898-D78C-45F9-AFC1-2AB16F6725C2}"/>
                </a:ext>
              </a:extLst>
            </p:cNvPr>
            <p:cNvSpPr/>
            <p:nvPr/>
          </p:nvSpPr>
          <p:spPr>
            <a:xfrm>
              <a:off x="5400000" y="0"/>
              <a:ext cx="5400000" cy="6858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9" name="Rectangle 8">
              <a:extLst>
                <a:ext uri="{FF2B5EF4-FFF2-40B4-BE49-F238E27FC236}">
                  <a16:creationId xmlns:a16="http://schemas.microsoft.com/office/drawing/2014/main" id="{4FC423E3-700B-43D6-A2CB-F3C871632C20}"/>
                </a:ext>
              </a:extLst>
            </p:cNvPr>
            <p:cNvSpPr/>
            <p:nvPr/>
          </p:nvSpPr>
          <p:spPr>
            <a:xfrm flipH="1">
              <a:off x="0" y="0"/>
              <a:ext cx="5400000" cy="6858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grpSp>
        <p:nvGrpSpPr>
          <p:cNvPr id="10" name="Group 9">
            <a:extLst>
              <a:ext uri="{FF2B5EF4-FFF2-40B4-BE49-F238E27FC236}">
                <a16:creationId xmlns:a16="http://schemas.microsoft.com/office/drawing/2014/main" id="{82F05B2A-1EC7-4131-B899-C7ECB9A502EB}"/>
              </a:ext>
            </a:extLst>
          </p:cNvPr>
          <p:cNvGrpSpPr>
            <a:grpSpLocks noChangeAspect="1"/>
          </p:cNvGrpSpPr>
          <p:nvPr/>
        </p:nvGrpSpPr>
        <p:grpSpPr>
          <a:xfrm flipH="1">
            <a:off x="0" y="-1"/>
            <a:ext cx="9361714" cy="4680857"/>
            <a:chOff x="0" y="0"/>
            <a:chExt cx="2880000" cy="1440000"/>
          </a:xfrm>
        </p:grpSpPr>
        <p:sp>
          <p:nvSpPr>
            <p:cNvPr id="11" name="Rectangle 10">
              <a:extLst>
                <a:ext uri="{FF2B5EF4-FFF2-40B4-BE49-F238E27FC236}">
                  <a16:creationId xmlns:a16="http://schemas.microsoft.com/office/drawing/2014/main" id="{97711D4C-4FFE-4151-B53D-60890F0F5827}"/>
                </a:ext>
              </a:extLst>
            </p:cNvPr>
            <p:cNvSpPr/>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2" name="Rectangle 11">
              <a:extLst>
                <a:ext uri="{FF2B5EF4-FFF2-40B4-BE49-F238E27FC236}">
                  <a16:creationId xmlns:a16="http://schemas.microsoft.com/office/drawing/2014/main" id="{F69D6393-413D-4151-BC2C-43161BE4A799}"/>
                </a:ext>
              </a:extLst>
            </p:cNvPr>
            <p:cNvSpPr/>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13" name="Rectangle 12">
            <a:extLst>
              <a:ext uri="{FF2B5EF4-FFF2-40B4-BE49-F238E27FC236}">
                <a16:creationId xmlns:a16="http://schemas.microsoft.com/office/drawing/2014/main" id="{A96370B9-6459-4B05-9A8B-A9E7FA8966CD}"/>
              </a:ext>
            </a:extLst>
          </p:cNvPr>
          <p:cNvSpPr>
            <a:spLocks noChangeAspect="1"/>
          </p:cNvSpPr>
          <p:nvPr/>
        </p:nvSpPr>
        <p:spPr>
          <a:xfrm rot="10800000">
            <a:off x="8430794" y="3096793"/>
            <a:ext cx="3761205" cy="3761205"/>
          </a:xfrm>
          <a:prstGeom prst="rect">
            <a:avLst/>
          </a:prstGeom>
          <a:gradFill flip="none" rotWithShape="1">
            <a:gsLst>
              <a:gs pos="0">
                <a:schemeClr val="accent1">
                  <a:alpha val="4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4" name="Rectangle 13">
            <a:extLst>
              <a:ext uri="{FF2B5EF4-FFF2-40B4-BE49-F238E27FC236}">
                <a16:creationId xmlns:a16="http://schemas.microsoft.com/office/drawing/2014/main" id="{DA3AC0C6-74C3-4E55-AA42-A9F1A4B1B210}"/>
              </a:ext>
            </a:extLst>
          </p:cNvPr>
          <p:cNvSpPr>
            <a:spLocks noChangeAspect="1"/>
          </p:cNvSpPr>
          <p:nvPr/>
        </p:nvSpPr>
        <p:spPr>
          <a:xfrm>
            <a:off x="0" y="0"/>
            <a:ext cx="6589713" cy="6589713"/>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5" name="Rectangle 14">
            <a:extLst>
              <a:ext uri="{FF2B5EF4-FFF2-40B4-BE49-F238E27FC236}">
                <a16:creationId xmlns:a16="http://schemas.microsoft.com/office/drawing/2014/main" id="{132C27A4-86D3-4C83-8022-E37A8672A993}"/>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2" name="Title 1">
            <a:extLst>
              <a:ext uri="{FF2B5EF4-FFF2-40B4-BE49-F238E27FC236}">
                <a16:creationId xmlns:a16="http://schemas.microsoft.com/office/drawing/2014/main" id="{88F1FF59-E1BE-4475-953B-5BF6FBC10C57}"/>
              </a:ext>
            </a:extLst>
          </p:cNvPr>
          <p:cNvSpPr>
            <a:spLocks noGrp="1"/>
          </p:cNvSpPr>
          <p:nvPr>
            <p:ph type="title"/>
          </p:nvPr>
        </p:nvSpPr>
        <p:spPr>
          <a:xfrm>
            <a:off x="540000" y="540000"/>
            <a:ext cx="11090273" cy="1800224"/>
          </a:xfrm>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F8F1F045-44C5-4165-A640-4E4D33A59580}"/>
              </a:ext>
            </a:extLst>
          </p:cNvPr>
          <p:cNvSpPr>
            <a:spLocks noGrp="1"/>
          </p:cNvSpPr>
          <p:nvPr>
            <p:ph type="body" orient="vert" idx="1"/>
          </p:nvPr>
        </p:nvSpPr>
        <p:spPr>
          <a:xfrm>
            <a:off x="540000" y="2528887"/>
            <a:ext cx="11090276" cy="37798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A517047A-D05B-44E9-A240-BDB881C4296A}"/>
              </a:ext>
            </a:extLst>
          </p:cNvPr>
          <p:cNvSpPr>
            <a:spLocks noGrp="1"/>
          </p:cNvSpPr>
          <p:nvPr>
            <p:ph type="dt" sz="half" idx="10"/>
          </p:nvPr>
        </p:nvSpPr>
        <p:spPr/>
        <p:txBody>
          <a:bodyPr/>
          <a:lstStyle/>
          <a:p>
            <a:fld id="{7CF0BCE0-945C-4FDF-95A1-2149B1FF5B83}" type="datetimeFigureOut">
              <a:rPr lang="en-US" smtClean="0"/>
              <a:t>6/18/2024</a:t>
            </a:fld>
            <a:endParaRPr lang="en-US"/>
          </a:p>
        </p:txBody>
      </p:sp>
      <p:sp>
        <p:nvSpPr>
          <p:cNvPr id="5" name="Footer Placeholder 4">
            <a:extLst>
              <a:ext uri="{FF2B5EF4-FFF2-40B4-BE49-F238E27FC236}">
                <a16:creationId xmlns:a16="http://schemas.microsoft.com/office/drawing/2014/main" id="{7FDCB2E8-A68D-478D-A728-C9612848C84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7E4F1D-3280-4DB5-B2E0-DA7F10717EB4}"/>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36270596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C627D45-FE54-49FF-A37F-6206993AEFD8}"/>
              </a:ext>
            </a:extLst>
          </p:cNvPr>
          <p:cNvGrpSpPr/>
          <p:nvPr/>
        </p:nvGrpSpPr>
        <p:grpSpPr>
          <a:xfrm>
            <a:off x="0" y="-3"/>
            <a:ext cx="12192000" cy="6858003"/>
            <a:chOff x="0" y="-3"/>
            <a:chExt cx="12192000" cy="6858003"/>
          </a:xfrm>
        </p:grpSpPr>
        <p:sp useBgFill="1">
          <p:nvSpPr>
            <p:cNvPr id="8" name="Rectangle 7">
              <a:extLst>
                <a:ext uri="{FF2B5EF4-FFF2-40B4-BE49-F238E27FC236}">
                  <a16:creationId xmlns:a16="http://schemas.microsoft.com/office/drawing/2014/main" id="{879CEFA6-CCA5-4FEF-B53D-E74B1E67E9C7}"/>
                </a:ext>
              </a:extLst>
            </p:cNvPr>
            <p:cNvSpPr/>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ACFCD768-2100-4B20-87EF-9F92EFBD8FA8}"/>
                </a:ext>
              </a:extLst>
            </p:cNvPr>
            <p:cNvGrpSpPr>
              <a:grpSpLocks noChangeAspect="1"/>
            </p:cNvGrpSpPr>
            <p:nvPr/>
          </p:nvGrpSpPr>
          <p:grpSpPr>
            <a:xfrm>
              <a:off x="672000" y="-3"/>
              <a:ext cx="11520000" cy="5760000"/>
              <a:chOff x="5981700" y="-1"/>
              <a:chExt cx="6042660" cy="3021330"/>
            </a:xfrm>
          </p:grpSpPr>
          <p:sp>
            <p:nvSpPr>
              <p:cNvPr id="16" name="Rectangle 15">
                <a:extLst>
                  <a:ext uri="{FF2B5EF4-FFF2-40B4-BE49-F238E27FC236}">
                    <a16:creationId xmlns:a16="http://schemas.microsoft.com/office/drawing/2014/main" id="{E0D1B599-DFF1-4E00-9EAE-EE32BD7B4860}"/>
                  </a:ext>
                </a:extLst>
              </p:cNvPr>
              <p:cNvSpPr/>
              <p:nvPr/>
            </p:nvSpPr>
            <p:spPr>
              <a:xfrm>
                <a:off x="9003030" y="-1"/>
                <a:ext cx="3021330" cy="3021330"/>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0FCF7F6-290B-4DE7-BA60-863CBF95C2AF}"/>
                  </a:ext>
                </a:extLst>
              </p:cNvPr>
              <p:cNvSpPr/>
              <p:nvPr/>
            </p:nvSpPr>
            <p:spPr>
              <a:xfrm flipH="1">
                <a:off x="5981700" y="-1"/>
                <a:ext cx="3021330" cy="3021330"/>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Rectangle 9">
              <a:extLst>
                <a:ext uri="{FF2B5EF4-FFF2-40B4-BE49-F238E27FC236}">
                  <a16:creationId xmlns:a16="http://schemas.microsoft.com/office/drawing/2014/main" id="{F59358AB-E1C9-402B-9F3F-28B4F50DAC6F}"/>
                </a:ext>
              </a:extLst>
            </p:cNvPr>
            <p:cNvSpPr>
              <a:spLocks noChangeAspect="1"/>
            </p:cNvSpPr>
            <p:nvPr/>
          </p:nvSpPr>
          <p:spPr>
            <a:xfrm rot="5400000">
              <a:off x="5334000" y="0"/>
              <a:ext cx="6858000" cy="6858000"/>
            </a:xfrm>
            <a:prstGeom prst="rect">
              <a:avLst/>
            </a:prstGeom>
            <a:gradFill flip="none" rotWithShape="1">
              <a:gsLst>
                <a:gs pos="0">
                  <a:schemeClr val="accent3">
                    <a:alpha val="60000"/>
                  </a:schemeClr>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A78C24EC-8C5D-4A7E-9D57-C752E0DC9485}"/>
                </a:ext>
              </a:extLst>
            </p:cNvPr>
            <p:cNvSpPr>
              <a:spLocks noChangeAspect="1"/>
            </p:cNvSpPr>
            <p:nvPr/>
          </p:nvSpPr>
          <p:spPr>
            <a:xfrm>
              <a:off x="0" y="2538000"/>
              <a:ext cx="4320000" cy="4320000"/>
            </a:xfrm>
            <a:prstGeom prst="ellipse">
              <a:avLst/>
            </a:prstGeom>
            <a:solidFill>
              <a:schemeClr val="accent3">
                <a:alpha val="4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E6C0B30A-4855-4424-B3A8-AC110CA8356F}"/>
                </a:ext>
              </a:extLst>
            </p:cNvPr>
            <p:cNvGrpSpPr/>
            <p:nvPr/>
          </p:nvGrpSpPr>
          <p:grpSpPr>
            <a:xfrm rot="10800000">
              <a:off x="1" y="2948940"/>
              <a:ext cx="7818118" cy="3909059"/>
              <a:chOff x="0" y="0"/>
              <a:chExt cx="2880000" cy="1440000"/>
            </a:xfrm>
          </p:grpSpPr>
          <p:sp>
            <p:nvSpPr>
              <p:cNvPr id="14" name="Rectangle 13">
                <a:extLst>
                  <a:ext uri="{FF2B5EF4-FFF2-40B4-BE49-F238E27FC236}">
                    <a16:creationId xmlns:a16="http://schemas.microsoft.com/office/drawing/2014/main" id="{DC119EB9-1A9A-45A4-AE16-9968A70C5C35}"/>
                  </a:ext>
                </a:extLst>
              </p:cNvPr>
              <p:cNvSpPr/>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CA5B7B85-4DC3-4343-B734-4852DD5DF033}"/>
                  </a:ext>
                </a:extLst>
              </p:cNvPr>
              <p:cNvSpPr/>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Rectangle 12">
              <a:extLst>
                <a:ext uri="{FF2B5EF4-FFF2-40B4-BE49-F238E27FC236}">
                  <a16:creationId xmlns:a16="http://schemas.microsoft.com/office/drawing/2014/main" id="{73F3733E-DBA5-4A25-9315-B7A1A5E7A1FF}"/>
                </a:ext>
              </a:extLst>
            </p:cNvPr>
            <p:cNvSpPr>
              <a:spLocks noChangeAspect="1"/>
            </p:cNvSpPr>
            <p:nvPr/>
          </p:nvSpPr>
          <p:spPr>
            <a:xfrm rot="10800000" flipH="1">
              <a:off x="0" y="521786"/>
              <a:ext cx="6336213" cy="6336213"/>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Rectangle 17">
            <a:extLst>
              <a:ext uri="{FF2B5EF4-FFF2-40B4-BE49-F238E27FC236}">
                <a16:creationId xmlns:a16="http://schemas.microsoft.com/office/drawing/2014/main" id="{AAB30D07-BE85-45CD-8055-8C57B00E2957}"/>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2" name="Vertical Title 1">
            <a:extLst>
              <a:ext uri="{FF2B5EF4-FFF2-40B4-BE49-F238E27FC236}">
                <a16:creationId xmlns:a16="http://schemas.microsoft.com/office/drawing/2014/main" id="{737FFCCA-9DBF-4E0A-BDC6-F7B8F39BD72F}"/>
              </a:ext>
            </a:extLst>
          </p:cNvPr>
          <p:cNvSpPr>
            <a:spLocks noGrp="1"/>
          </p:cNvSpPr>
          <p:nvPr>
            <p:ph type="title" orient="vert"/>
          </p:nvPr>
        </p:nvSpPr>
        <p:spPr>
          <a:xfrm>
            <a:off x="9012238" y="539999"/>
            <a:ext cx="2628900" cy="5768726"/>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511F1B23-21CD-4A3B-938B-5502019A13CD}"/>
              </a:ext>
            </a:extLst>
          </p:cNvPr>
          <p:cNvSpPr>
            <a:spLocks noGrp="1"/>
          </p:cNvSpPr>
          <p:nvPr>
            <p:ph type="body" orient="vert" idx="1"/>
          </p:nvPr>
        </p:nvSpPr>
        <p:spPr>
          <a:xfrm>
            <a:off x="550863" y="539999"/>
            <a:ext cx="8245475" cy="576872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E99C884-5A98-4C01-BB89-098AC6966496}"/>
              </a:ext>
            </a:extLst>
          </p:cNvPr>
          <p:cNvSpPr>
            <a:spLocks noGrp="1"/>
          </p:cNvSpPr>
          <p:nvPr>
            <p:ph type="dt" sz="half" idx="10"/>
          </p:nvPr>
        </p:nvSpPr>
        <p:spPr/>
        <p:txBody>
          <a:bodyPr/>
          <a:lstStyle/>
          <a:p>
            <a:fld id="{7CF0BCE0-945C-4FDF-95A1-2149B1FF5B83}" type="datetimeFigureOut">
              <a:rPr lang="en-US" smtClean="0"/>
              <a:t>6/18/2024</a:t>
            </a:fld>
            <a:endParaRPr lang="en-US"/>
          </a:p>
        </p:txBody>
      </p:sp>
      <p:sp>
        <p:nvSpPr>
          <p:cNvPr id="5" name="Footer Placeholder 4">
            <a:extLst>
              <a:ext uri="{FF2B5EF4-FFF2-40B4-BE49-F238E27FC236}">
                <a16:creationId xmlns:a16="http://schemas.microsoft.com/office/drawing/2014/main" id="{7DF54D22-9CD7-4FC6-9444-21948246C7C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8AECC14-D66C-401A-A0C9-DFCA5533A5C7}"/>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7082029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31" name="Group 30">
            <a:extLst>
              <a:ext uri="{FF2B5EF4-FFF2-40B4-BE49-F238E27FC236}">
                <a16:creationId xmlns:a16="http://schemas.microsoft.com/office/drawing/2014/main" id="{67416F32-9D98-4340-82E8-E90CE00AD2AC}"/>
              </a:ext>
            </a:extLst>
          </p:cNvPr>
          <p:cNvGrpSpPr/>
          <p:nvPr/>
        </p:nvGrpSpPr>
        <p:grpSpPr>
          <a:xfrm flipV="1">
            <a:off x="0" y="-1"/>
            <a:ext cx="12191999" cy="6861601"/>
            <a:chOff x="0" y="-1"/>
            <a:chExt cx="12191999" cy="6861601"/>
          </a:xfrm>
        </p:grpSpPr>
        <p:sp>
          <p:nvSpPr>
            <p:cNvPr id="20" name="Rectangle 19">
              <a:extLst>
                <a:ext uri="{FF2B5EF4-FFF2-40B4-BE49-F238E27FC236}">
                  <a16:creationId xmlns:a16="http://schemas.microsoft.com/office/drawing/2014/main" id="{66375AB4-82BB-418F-A50F-6180F68724A4}"/>
                </a:ext>
              </a:extLst>
            </p:cNvPr>
            <p:cNvSpPr>
              <a:spLocks noChangeAspect="1"/>
            </p:cNvSpPr>
            <p:nvPr/>
          </p:nvSpPr>
          <p:spPr>
            <a:xfrm>
              <a:off x="0" y="0"/>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21" name="Oval 20">
              <a:extLst>
                <a:ext uri="{FF2B5EF4-FFF2-40B4-BE49-F238E27FC236}">
                  <a16:creationId xmlns:a16="http://schemas.microsoft.com/office/drawing/2014/main" id="{3FDD54B2-4A3F-4BFE-8FF0-82CA73F4AE8F}"/>
                </a:ext>
              </a:extLst>
            </p:cNvPr>
            <p:cNvSpPr>
              <a:spLocks noChangeAspect="1"/>
            </p:cNvSpPr>
            <p:nvPr/>
          </p:nvSpPr>
          <p:spPr>
            <a:xfrm>
              <a:off x="5750280" y="2148106"/>
              <a:ext cx="4320000" cy="4320000"/>
            </a:xfrm>
            <a:prstGeom prst="ellipse">
              <a:avLst/>
            </a:prstGeom>
            <a:solidFill>
              <a:schemeClr val="accent3">
                <a:alpha val="60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22" name="Oval 21">
              <a:extLst>
                <a:ext uri="{FF2B5EF4-FFF2-40B4-BE49-F238E27FC236}">
                  <a16:creationId xmlns:a16="http://schemas.microsoft.com/office/drawing/2014/main" id="{30876F96-77AB-4E72-B1D2-FA45F4E3C04D}"/>
                </a:ext>
              </a:extLst>
            </p:cNvPr>
            <p:cNvSpPr>
              <a:spLocks noChangeAspect="1"/>
            </p:cNvSpPr>
            <p:nvPr/>
          </p:nvSpPr>
          <p:spPr>
            <a:xfrm>
              <a:off x="0" y="0"/>
              <a:ext cx="6347046" cy="6347046"/>
            </a:xfrm>
            <a:prstGeom prst="ellipse">
              <a:avLst/>
            </a:prstGeom>
            <a:solidFill>
              <a:schemeClr val="accent3">
                <a:alpha val="2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grpSp>
          <p:nvGrpSpPr>
            <p:cNvPr id="23" name="Group 22">
              <a:extLst>
                <a:ext uri="{FF2B5EF4-FFF2-40B4-BE49-F238E27FC236}">
                  <a16:creationId xmlns:a16="http://schemas.microsoft.com/office/drawing/2014/main" id="{BB08A2E9-6518-449E-940B-8518A1D850BB}"/>
                </a:ext>
              </a:extLst>
            </p:cNvPr>
            <p:cNvGrpSpPr>
              <a:grpSpLocks noChangeAspect="1"/>
            </p:cNvGrpSpPr>
            <p:nvPr/>
          </p:nvGrpSpPr>
          <p:grpSpPr>
            <a:xfrm rot="10800000">
              <a:off x="0" y="-1"/>
              <a:ext cx="10800000" cy="6858000"/>
              <a:chOff x="2328000" y="0"/>
              <a:chExt cx="2880000" cy="1440000"/>
            </a:xfrm>
          </p:grpSpPr>
          <p:sp>
            <p:nvSpPr>
              <p:cNvPr id="28" name="Rectangle 27">
                <a:extLst>
                  <a:ext uri="{FF2B5EF4-FFF2-40B4-BE49-F238E27FC236}">
                    <a16:creationId xmlns:a16="http://schemas.microsoft.com/office/drawing/2014/main" id="{60A86BE0-76B3-4EA0-BA2D-05266013A814}"/>
                  </a:ext>
                </a:extLst>
              </p:cNvPr>
              <p:cNvSpPr/>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29" name="Rectangle 28">
                <a:extLst>
                  <a:ext uri="{FF2B5EF4-FFF2-40B4-BE49-F238E27FC236}">
                    <a16:creationId xmlns:a16="http://schemas.microsoft.com/office/drawing/2014/main" id="{6BA13564-810C-4398-AA63-67B020811FCB}"/>
                  </a:ext>
                </a:extLst>
              </p:cNvPr>
              <p:cNvSpPr/>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25" name="Rectangle 24">
              <a:extLst>
                <a:ext uri="{FF2B5EF4-FFF2-40B4-BE49-F238E27FC236}">
                  <a16:creationId xmlns:a16="http://schemas.microsoft.com/office/drawing/2014/main" id="{3555E1EF-6216-47FA-BBCA-7C0C8C2DAB8C}"/>
                </a:ext>
              </a:extLst>
            </p:cNvPr>
            <p:cNvSpPr>
              <a:spLocks noChangeAspect="1"/>
            </p:cNvSpPr>
            <p:nvPr/>
          </p:nvSpPr>
          <p:spPr>
            <a:xfrm rot="10800000">
              <a:off x="5602286" y="271887"/>
              <a:ext cx="6589713" cy="6589713"/>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32" name="Rectangle 31">
            <a:extLst>
              <a:ext uri="{FF2B5EF4-FFF2-40B4-BE49-F238E27FC236}">
                <a16:creationId xmlns:a16="http://schemas.microsoft.com/office/drawing/2014/main" id="{D8D85657-6A77-4466-887F-EE948B9CD2B2}"/>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2" name="Title 1">
            <a:extLst>
              <a:ext uri="{FF2B5EF4-FFF2-40B4-BE49-F238E27FC236}">
                <a16:creationId xmlns:a16="http://schemas.microsoft.com/office/drawing/2014/main" id="{C5D35498-B0C3-40BD-9407-6D0C0587E52D}"/>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3492F85E-0893-4D8C-816A-5193CC6DC9C0}"/>
              </a:ext>
            </a:extLst>
          </p:cNvPr>
          <p:cNvSpPr>
            <a:spLocks noGrp="1"/>
          </p:cNvSpPr>
          <p:nvPr>
            <p:ph idx="1"/>
          </p:nvPr>
        </p:nvSpPr>
        <p:spPr/>
        <p:txBody>
          <a:bodyPr/>
          <a:lstStyle>
            <a:lvl1pPr marL="270000">
              <a:defRPr/>
            </a:lvl1pPr>
            <a:lvl2pPr>
              <a:defRPr/>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D5D46A9C-9655-49F5-85B3-A8A37F4F5A8F}"/>
              </a:ext>
            </a:extLst>
          </p:cNvPr>
          <p:cNvSpPr>
            <a:spLocks noGrp="1"/>
          </p:cNvSpPr>
          <p:nvPr>
            <p:ph type="dt" sz="half" idx="10"/>
          </p:nvPr>
        </p:nvSpPr>
        <p:spPr/>
        <p:txBody>
          <a:bodyPr/>
          <a:lstStyle/>
          <a:p>
            <a:fld id="{7CF0BCE0-945C-4FDF-95A1-2149B1FF5B83}" type="datetimeFigureOut">
              <a:rPr lang="en-US" smtClean="0"/>
              <a:t>6/18/2024</a:t>
            </a:fld>
            <a:endParaRPr lang="en-US"/>
          </a:p>
        </p:txBody>
      </p:sp>
      <p:sp>
        <p:nvSpPr>
          <p:cNvPr id="5" name="Footer Placeholder 4">
            <a:extLst>
              <a:ext uri="{FF2B5EF4-FFF2-40B4-BE49-F238E27FC236}">
                <a16:creationId xmlns:a16="http://schemas.microsoft.com/office/drawing/2014/main" id="{72EF896C-71D7-487F-A1B9-CBBE6DF4D6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8228E8-7B8A-4153-BEB2-BD5A69F25131}"/>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25047606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1E54407D-DBA4-414C-ACA5-30D7B87C652B}"/>
              </a:ext>
            </a:extLst>
          </p:cNvPr>
          <p:cNvGrpSpPr/>
          <p:nvPr/>
        </p:nvGrpSpPr>
        <p:grpSpPr>
          <a:xfrm>
            <a:off x="0" y="0"/>
            <a:ext cx="12192000" cy="6858000"/>
            <a:chOff x="0" y="0"/>
            <a:chExt cx="12192000" cy="6858000"/>
          </a:xfrm>
        </p:grpSpPr>
        <p:sp>
          <p:nvSpPr>
            <p:cNvPr id="7" name="Rectangle 6">
              <a:extLst>
                <a:ext uri="{FF2B5EF4-FFF2-40B4-BE49-F238E27FC236}">
                  <a16:creationId xmlns:a16="http://schemas.microsoft.com/office/drawing/2014/main" id="{6BD518BC-8E44-4DAA-A8B9-2CFBD91DCDCD}"/>
                </a:ext>
              </a:extLst>
            </p:cNvPr>
            <p:cNvSpPr/>
            <p:nvPr/>
          </p:nvSpPr>
          <p:spPr>
            <a:xfrm rot="10800000" flipH="1">
              <a:off x="0" y="2019649"/>
              <a:ext cx="4838350" cy="483835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a:extLst>
                <a:ext uri="{FF2B5EF4-FFF2-40B4-BE49-F238E27FC236}">
                  <a16:creationId xmlns:a16="http://schemas.microsoft.com/office/drawing/2014/main" id="{967C3660-39CD-431D-8E64-37508FFEAC96}"/>
                </a:ext>
              </a:extLst>
            </p:cNvPr>
            <p:cNvGrpSpPr>
              <a:grpSpLocks noChangeAspect="1"/>
            </p:cNvGrpSpPr>
            <p:nvPr/>
          </p:nvGrpSpPr>
          <p:grpSpPr>
            <a:xfrm>
              <a:off x="5603875" y="0"/>
              <a:ext cx="6521820" cy="3260910"/>
              <a:chOff x="0" y="0"/>
              <a:chExt cx="2880000" cy="1440000"/>
            </a:xfrm>
          </p:grpSpPr>
          <p:sp>
            <p:nvSpPr>
              <p:cNvPr id="9" name="Rectangle 8">
                <a:extLst>
                  <a:ext uri="{FF2B5EF4-FFF2-40B4-BE49-F238E27FC236}">
                    <a16:creationId xmlns:a16="http://schemas.microsoft.com/office/drawing/2014/main" id="{C4CCE569-E461-438A-A235-B96A542AF82F}"/>
                  </a:ext>
                </a:extLst>
              </p:cNvPr>
              <p:cNvSpPr/>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3F9DF1F-1F74-476C-AD41-22AC3F8A65A0}"/>
                  </a:ext>
                </a:extLst>
              </p:cNvPr>
              <p:cNvSpPr/>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Rectangle 10">
              <a:extLst>
                <a:ext uri="{FF2B5EF4-FFF2-40B4-BE49-F238E27FC236}">
                  <a16:creationId xmlns:a16="http://schemas.microsoft.com/office/drawing/2014/main" id="{EBE49ED5-9713-43D1-AE9E-3F9FE5574077}"/>
                </a:ext>
              </a:extLst>
            </p:cNvPr>
            <p:cNvSpPr>
              <a:spLocks noChangeAspect="1"/>
            </p:cNvSpPr>
            <p:nvPr/>
          </p:nvSpPr>
          <p:spPr>
            <a:xfrm rot="5400000">
              <a:off x="5334000" y="0"/>
              <a:ext cx="6858000" cy="6858000"/>
            </a:xfrm>
            <a:prstGeom prst="rect">
              <a:avLst/>
            </a:prstGeom>
            <a:gradFill flip="none" rotWithShape="1">
              <a:gsLst>
                <a:gs pos="0">
                  <a:schemeClr val="accent3">
                    <a:alpha val="60000"/>
                  </a:schemeClr>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D21A2854-1482-4441-85EA-D7B9F3EF56D2}"/>
                </a:ext>
              </a:extLst>
            </p:cNvPr>
            <p:cNvSpPr>
              <a:spLocks noChangeAspect="1"/>
            </p:cNvSpPr>
            <p:nvPr/>
          </p:nvSpPr>
          <p:spPr>
            <a:xfrm>
              <a:off x="494887" y="2538000"/>
              <a:ext cx="4320000" cy="4320000"/>
            </a:xfrm>
            <a:prstGeom prst="ellipse">
              <a:avLst/>
            </a:prstGeom>
            <a:solidFill>
              <a:schemeClr val="accent2">
                <a:alpha val="20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FED36A6D-894D-44DA-851C-345A414F3F68}"/>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2" name="Title 1">
            <a:extLst>
              <a:ext uri="{FF2B5EF4-FFF2-40B4-BE49-F238E27FC236}">
                <a16:creationId xmlns:a16="http://schemas.microsoft.com/office/drawing/2014/main" id="{9D36F1DF-CD42-4695-A7D0-2F5B193057E9}"/>
              </a:ext>
            </a:extLst>
          </p:cNvPr>
          <p:cNvSpPr>
            <a:spLocks noGrp="1"/>
          </p:cNvSpPr>
          <p:nvPr>
            <p:ph type="title"/>
          </p:nvPr>
        </p:nvSpPr>
        <p:spPr>
          <a:xfrm>
            <a:off x="540000" y="540000"/>
            <a:ext cx="7345362" cy="5768725"/>
          </a:xfrm>
        </p:spPr>
        <p:txBody>
          <a:bodyPr anchor="t"/>
          <a:lstStyle>
            <a:lvl1pPr>
              <a:defRPr sz="88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A549160-0F86-4FCA-8718-6980E99C7938}"/>
              </a:ext>
            </a:extLst>
          </p:cNvPr>
          <p:cNvSpPr>
            <a:spLocks noGrp="1"/>
          </p:cNvSpPr>
          <p:nvPr>
            <p:ph type="body" idx="1"/>
          </p:nvPr>
        </p:nvSpPr>
        <p:spPr>
          <a:xfrm>
            <a:off x="8075612" y="540000"/>
            <a:ext cx="3565523" cy="5768725"/>
          </a:xfrm>
        </p:spPr>
        <p:txBody>
          <a:bodyPr anchor="t"/>
          <a:lstStyle>
            <a:lvl1pPr marL="0" indent="0">
              <a:buNone/>
              <a:defRPr sz="1800" cap="all" spc="30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B5C6CBB-DABA-4F2E-8574-46747E15EA1A}"/>
              </a:ext>
            </a:extLst>
          </p:cNvPr>
          <p:cNvSpPr>
            <a:spLocks noGrp="1"/>
          </p:cNvSpPr>
          <p:nvPr>
            <p:ph type="dt" sz="half" idx="10"/>
          </p:nvPr>
        </p:nvSpPr>
        <p:spPr/>
        <p:txBody>
          <a:bodyPr/>
          <a:lstStyle/>
          <a:p>
            <a:fld id="{7CF0BCE0-945C-4FDF-95A1-2149B1FF5B83}" type="datetimeFigureOut">
              <a:rPr lang="en-US" smtClean="0"/>
              <a:t>6/18/2024</a:t>
            </a:fld>
            <a:endParaRPr lang="en-US" dirty="0"/>
          </a:p>
        </p:txBody>
      </p:sp>
      <p:sp>
        <p:nvSpPr>
          <p:cNvPr id="5" name="Footer Placeholder 4">
            <a:extLst>
              <a:ext uri="{FF2B5EF4-FFF2-40B4-BE49-F238E27FC236}">
                <a16:creationId xmlns:a16="http://schemas.microsoft.com/office/drawing/2014/main" id="{8FAF86BC-9ECC-439C-BF2E-F0B7EF193B5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3C742552-C4C9-44EE-B7CB-5A652393BA20}"/>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35616083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A5774299-531D-4CAC-881D-7EB68BC99FCC}"/>
              </a:ext>
            </a:extLst>
          </p:cNvPr>
          <p:cNvGrpSpPr/>
          <p:nvPr/>
        </p:nvGrpSpPr>
        <p:grpSpPr>
          <a:xfrm>
            <a:off x="0" y="-3"/>
            <a:ext cx="12192000" cy="6858003"/>
            <a:chOff x="0" y="-3"/>
            <a:chExt cx="12192000" cy="6858003"/>
          </a:xfrm>
        </p:grpSpPr>
        <p:sp useBgFill="1">
          <p:nvSpPr>
            <p:cNvPr id="9" name="Rectangle 8">
              <a:extLst>
                <a:ext uri="{FF2B5EF4-FFF2-40B4-BE49-F238E27FC236}">
                  <a16:creationId xmlns:a16="http://schemas.microsoft.com/office/drawing/2014/main" id="{A17676CF-DDCC-48C1-AC68-CDA0B9E47FD8}"/>
                </a:ext>
              </a:extLst>
            </p:cNvPr>
            <p:cNvSpPr/>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E052D363-F6F5-455B-A2F2-A12B30CEE528}"/>
                </a:ext>
              </a:extLst>
            </p:cNvPr>
            <p:cNvGrpSpPr>
              <a:grpSpLocks noChangeAspect="1"/>
            </p:cNvGrpSpPr>
            <p:nvPr/>
          </p:nvGrpSpPr>
          <p:grpSpPr>
            <a:xfrm>
              <a:off x="672000" y="-3"/>
              <a:ext cx="11520000" cy="5760000"/>
              <a:chOff x="5981700" y="-1"/>
              <a:chExt cx="6042660" cy="3021330"/>
            </a:xfrm>
          </p:grpSpPr>
          <p:sp>
            <p:nvSpPr>
              <p:cNvPr id="17" name="Rectangle 16">
                <a:extLst>
                  <a:ext uri="{FF2B5EF4-FFF2-40B4-BE49-F238E27FC236}">
                    <a16:creationId xmlns:a16="http://schemas.microsoft.com/office/drawing/2014/main" id="{D0C396B8-00CA-4AE9-A0A5-B4E2B2A2AC07}"/>
                  </a:ext>
                </a:extLst>
              </p:cNvPr>
              <p:cNvSpPr/>
              <p:nvPr/>
            </p:nvSpPr>
            <p:spPr>
              <a:xfrm>
                <a:off x="9003030" y="-1"/>
                <a:ext cx="3021330" cy="3021330"/>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F6660166-3107-4058-A259-59B0527306BD}"/>
                  </a:ext>
                </a:extLst>
              </p:cNvPr>
              <p:cNvSpPr/>
              <p:nvPr/>
            </p:nvSpPr>
            <p:spPr>
              <a:xfrm flipH="1">
                <a:off x="5981700" y="-1"/>
                <a:ext cx="3021330" cy="3021330"/>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Rectangle 10">
              <a:extLst>
                <a:ext uri="{FF2B5EF4-FFF2-40B4-BE49-F238E27FC236}">
                  <a16:creationId xmlns:a16="http://schemas.microsoft.com/office/drawing/2014/main" id="{42BE934E-3063-4D0F-AFDE-68D58D336CBE}"/>
                </a:ext>
              </a:extLst>
            </p:cNvPr>
            <p:cNvSpPr>
              <a:spLocks noChangeAspect="1"/>
            </p:cNvSpPr>
            <p:nvPr/>
          </p:nvSpPr>
          <p:spPr>
            <a:xfrm rot="5400000">
              <a:off x="5334000" y="0"/>
              <a:ext cx="6858000" cy="6858000"/>
            </a:xfrm>
            <a:prstGeom prst="rect">
              <a:avLst/>
            </a:prstGeom>
            <a:gradFill flip="none" rotWithShape="1">
              <a:gsLst>
                <a:gs pos="0">
                  <a:schemeClr val="accent3">
                    <a:alpha val="60000"/>
                  </a:schemeClr>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039660FA-744A-4CB3-9BED-C59793E3BF32}"/>
                </a:ext>
              </a:extLst>
            </p:cNvPr>
            <p:cNvSpPr>
              <a:spLocks noChangeAspect="1"/>
            </p:cNvSpPr>
            <p:nvPr/>
          </p:nvSpPr>
          <p:spPr>
            <a:xfrm>
              <a:off x="0" y="2538000"/>
              <a:ext cx="4320000" cy="4320000"/>
            </a:xfrm>
            <a:prstGeom prst="ellipse">
              <a:avLst/>
            </a:prstGeom>
            <a:solidFill>
              <a:schemeClr val="accent3">
                <a:alpha val="4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AE313EEC-733B-4019-8A0B-3FA768B8DB7A}"/>
                </a:ext>
              </a:extLst>
            </p:cNvPr>
            <p:cNvGrpSpPr/>
            <p:nvPr/>
          </p:nvGrpSpPr>
          <p:grpSpPr>
            <a:xfrm rot="10800000">
              <a:off x="1" y="2948940"/>
              <a:ext cx="7818118" cy="3909059"/>
              <a:chOff x="0" y="0"/>
              <a:chExt cx="2880000" cy="1440000"/>
            </a:xfrm>
          </p:grpSpPr>
          <p:sp>
            <p:nvSpPr>
              <p:cNvPr id="15" name="Rectangle 14">
                <a:extLst>
                  <a:ext uri="{FF2B5EF4-FFF2-40B4-BE49-F238E27FC236}">
                    <a16:creationId xmlns:a16="http://schemas.microsoft.com/office/drawing/2014/main" id="{421FE91F-780C-4ABD-ADE8-0EFDB7196A10}"/>
                  </a:ext>
                </a:extLst>
              </p:cNvPr>
              <p:cNvSpPr/>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09EA389-EE78-4475-A390-5EDED23C2D68}"/>
                  </a:ext>
                </a:extLst>
              </p:cNvPr>
              <p:cNvSpPr/>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5E492A94-8867-4C62-9D40-4023C41E0AF8}"/>
                </a:ext>
              </a:extLst>
            </p:cNvPr>
            <p:cNvSpPr>
              <a:spLocks noChangeAspect="1"/>
            </p:cNvSpPr>
            <p:nvPr/>
          </p:nvSpPr>
          <p:spPr>
            <a:xfrm rot="10800000" flipH="1">
              <a:off x="0" y="521786"/>
              <a:ext cx="6336213" cy="6336213"/>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Rectangle 18">
            <a:extLst>
              <a:ext uri="{FF2B5EF4-FFF2-40B4-BE49-F238E27FC236}">
                <a16:creationId xmlns:a16="http://schemas.microsoft.com/office/drawing/2014/main" id="{A3DAD7C5-BA12-4557-8BC4-72C69B0D59DD}"/>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2" name="Title 1">
            <a:extLst>
              <a:ext uri="{FF2B5EF4-FFF2-40B4-BE49-F238E27FC236}">
                <a16:creationId xmlns:a16="http://schemas.microsoft.com/office/drawing/2014/main" id="{854412EC-56C0-4009-B2E3-D63F9EECB9D4}"/>
              </a:ext>
            </a:extLst>
          </p:cNvPr>
          <p:cNvSpPr>
            <a:spLocks noGrp="1"/>
          </p:cNvSpPr>
          <p:nvPr>
            <p:ph type="title"/>
          </p:nvPr>
        </p:nvSpPr>
        <p:spPr>
          <a:xfrm>
            <a:off x="540000" y="539999"/>
            <a:ext cx="11090275" cy="1209600"/>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B70C84F-F3B7-4BF4-A328-BCF5ADD32944}"/>
              </a:ext>
            </a:extLst>
          </p:cNvPr>
          <p:cNvSpPr>
            <a:spLocks noGrp="1"/>
          </p:cNvSpPr>
          <p:nvPr>
            <p:ph sz="half" idx="1"/>
          </p:nvPr>
        </p:nvSpPr>
        <p:spPr>
          <a:xfrm>
            <a:off x="540000" y="1929600"/>
            <a:ext cx="5437186" cy="438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EF919CD5-DBB4-4749-980D-B5B40ECB67B9}"/>
              </a:ext>
            </a:extLst>
          </p:cNvPr>
          <p:cNvSpPr>
            <a:spLocks noGrp="1"/>
          </p:cNvSpPr>
          <p:nvPr>
            <p:ph sz="half" idx="2"/>
          </p:nvPr>
        </p:nvSpPr>
        <p:spPr>
          <a:xfrm>
            <a:off x="6203950" y="1929600"/>
            <a:ext cx="5437186" cy="438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0BCFC378-6572-43DF-8344-59DE8122CD12}"/>
              </a:ext>
            </a:extLst>
          </p:cNvPr>
          <p:cNvSpPr>
            <a:spLocks noGrp="1"/>
          </p:cNvSpPr>
          <p:nvPr>
            <p:ph type="dt" sz="half" idx="10"/>
          </p:nvPr>
        </p:nvSpPr>
        <p:spPr/>
        <p:txBody>
          <a:bodyPr/>
          <a:lstStyle/>
          <a:p>
            <a:fld id="{7CF0BCE0-945C-4FDF-95A1-2149B1FF5B83}" type="datetimeFigureOut">
              <a:rPr lang="en-US" smtClean="0"/>
              <a:t>6/18/2024</a:t>
            </a:fld>
            <a:endParaRPr lang="en-US"/>
          </a:p>
        </p:txBody>
      </p:sp>
      <p:sp>
        <p:nvSpPr>
          <p:cNvPr id="6" name="Footer Placeholder 5">
            <a:extLst>
              <a:ext uri="{FF2B5EF4-FFF2-40B4-BE49-F238E27FC236}">
                <a16:creationId xmlns:a16="http://schemas.microsoft.com/office/drawing/2014/main" id="{36967A14-246A-4DDF-865C-68F6E16906B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9674B6D-E110-478C-94B9-2F8199E586DC}"/>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24241023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5130F7E5-A40E-4C9C-8E4F-3935B9182C4A}"/>
              </a:ext>
            </a:extLst>
          </p:cNvPr>
          <p:cNvGrpSpPr/>
          <p:nvPr/>
        </p:nvGrpSpPr>
        <p:grpSpPr>
          <a:xfrm>
            <a:off x="0" y="-2"/>
            <a:ext cx="12191999" cy="6858001"/>
            <a:chOff x="0" y="-2"/>
            <a:chExt cx="12191999" cy="6858001"/>
          </a:xfrm>
        </p:grpSpPr>
        <p:sp>
          <p:nvSpPr>
            <p:cNvPr id="12" name="Rectangle 11">
              <a:extLst>
                <a:ext uri="{FF2B5EF4-FFF2-40B4-BE49-F238E27FC236}">
                  <a16:creationId xmlns:a16="http://schemas.microsoft.com/office/drawing/2014/main" id="{AE67B504-02A7-4203-87D0-07D333D71917}"/>
                </a:ext>
              </a:extLst>
            </p:cNvPr>
            <p:cNvSpPr/>
            <p:nvPr/>
          </p:nvSpPr>
          <p:spPr>
            <a:xfrm>
              <a:off x="7995665" y="2562224"/>
              <a:ext cx="4196334" cy="4295775"/>
            </a:xfrm>
            <a:prstGeom prst="rect">
              <a:avLst/>
            </a:prstGeom>
            <a:gradFill flip="none" rotWithShape="1">
              <a:gsLst>
                <a:gs pos="0">
                  <a:schemeClr val="accent3">
                    <a:alpha val="40000"/>
                  </a:schemeClr>
                </a:gs>
                <a:gs pos="34000">
                  <a:schemeClr val="accent3">
                    <a:alpha val="20000"/>
                  </a:schemeClr>
                </a:gs>
                <a:gs pos="65000">
                  <a:schemeClr val="accent3">
                    <a:alpha val="0"/>
                  </a:schemeClr>
                </a:gs>
              </a:gsLst>
              <a:path path="circle">
                <a:fillToRect l="100000" t="100000"/>
              </a:path>
              <a:tileRect r="-100000" b="-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DA1158F3-E1C3-400D-8505-628DB94365CE}"/>
                </a:ext>
              </a:extLst>
            </p:cNvPr>
            <p:cNvGrpSpPr/>
            <p:nvPr/>
          </p:nvGrpSpPr>
          <p:grpSpPr>
            <a:xfrm rot="16200000">
              <a:off x="2295528" y="-2295528"/>
              <a:ext cx="6858000" cy="11449051"/>
              <a:chOff x="0" y="2333625"/>
              <a:chExt cx="9515474" cy="3766109"/>
            </a:xfrm>
          </p:grpSpPr>
          <p:sp>
            <p:nvSpPr>
              <p:cNvPr id="23" name="Rectangle 22">
                <a:extLst>
                  <a:ext uri="{FF2B5EF4-FFF2-40B4-BE49-F238E27FC236}">
                    <a16:creationId xmlns:a16="http://schemas.microsoft.com/office/drawing/2014/main" id="{0AEADDCE-3295-4F24-8700-C93B5457C2B7}"/>
                  </a:ext>
                </a:extLst>
              </p:cNvPr>
              <p:cNvSpPr/>
              <p:nvPr/>
            </p:nvSpPr>
            <p:spPr>
              <a:xfrm>
                <a:off x="4757737" y="2333625"/>
                <a:ext cx="4757737" cy="3766109"/>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1F95C76A-5429-458C-BC9D-E1053EF7B84F}"/>
                  </a:ext>
                </a:extLst>
              </p:cNvPr>
              <p:cNvSpPr/>
              <p:nvPr/>
            </p:nvSpPr>
            <p:spPr>
              <a:xfrm flipH="1">
                <a:off x="0" y="2333625"/>
                <a:ext cx="4757737" cy="3766109"/>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3D0E8A42-259A-43FA-B284-B459D7364097}"/>
                </a:ext>
              </a:extLst>
            </p:cNvPr>
            <p:cNvGrpSpPr>
              <a:grpSpLocks noChangeAspect="1"/>
            </p:cNvGrpSpPr>
            <p:nvPr/>
          </p:nvGrpSpPr>
          <p:grpSpPr>
            <a:xfrm rot="5400000">
              <a:off x="3583369" y="-3583369"/>
              <a:ext cx="4713262" cy="11880000"/>
              <a:chOff x="1" y="0"/>
              <a:chExt cx="8305797" cy="6858000"/>
            </a:xfrm>
          </p:grpSpPr>
          <p:sp>
            <p:nvSpPr>
              <p:cNvPr id="21" name="Rectangle 20">
                <a:extLst>
                  <a:ext uri="{FF2B5EF4-FFF2-40B4-BE49-F238E27FC236}">
                    <a16:creationId xmlns:a16="http://schemas.microsoft.com/office/drawing/2014/main" id="{7900B4F1-619C-4C0E-B749-1843F22C946A}"/>
                  </a:ext>
                </a:extLst>
              </p:cNvPr>
              <p:cNvSpPr/>
              <p:nvPr/>
            </p:nvSpPr>
            <p:spPr>
              <a:xfrm>
                <a:off x="931" y="3429000"/>
                <a:ext cx="8304867" cy="3429000"/>
              </a:xfrm>
              <a:prstGeom prst="rect">
                <a:avLst/>
              </a:prstGeom>
              <a:gradFill flip="none" rotWithShape="1">
                <a:gsLst>
                  <a:gs pos="0">
                    <a:schemeClr val="accent3">
                      <a:alpha val="60000"/>
                    </a:schemeClr>
                  </a:gs>
                  <a:gs pos="63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6E6F70BB-DCCC-4CF0-B5BB-95A965A99947}"/>
                  </a:ext>
                </a:extLst>
              </p:cNvPr>
              <p:cNvSpPr/>
              <p:nvPr/>
            </p:nvSpPr>
            <p:spPr>
              <a:xfrm flipV="1">
                <a:off x="1" y="0"/>
                <a:ext cx="8304867" cy="3429000"/>
              </a:xfrm>
              <a:prstGeom prst="rect">
                <a:avLst/>
              </a:prstGeom>
              <a:gradFill flip="none" rotWithShape="1">
                <a:gsLst>
                  <a:gs pos="0">
                    <a:schemeClr val="accent3">
                      <a:alpha val="60000"/>
                    </a:schemeClr>
                  </a:gs>
                  <a:gs pos="63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5" name="Group 14">
              <a:extLst>
                <a:ext uri="{FF2B5EF4-FFF2-40B4-BE49-F238E27FC236}">
                  <a16:creationId xmlns:a16="http://schemas.microsoft.com/office/drawing/2014/main" id="{83E6C50C-C1DA-44E1-B254-3B7228879DCD}"/>
                </a:ext>
              </a:extLst>
            </p:cNvPr>
            <p:cNvGrpSpPr/>
            <p:nvPr/>
          </p:nvGrpSpPr>
          <p:grpSpPr>
            <a:xfrm>
              <a:off x="2676525" y="0"/>
              <a:ext cx="9515473" cy="3766109"/>
              <a:chOff x="2333625" y="2433367"/>
              <a:chExt cx="9897159" cy="3766109"/>
            </a:xfrm>
          </p:grpSpPr>
          <p:sp>
            <p:nvSpPr>
              <p:cNvPr id="19" name="Rectangle 18">
                <a:extLst>
                  <a:ext uri="{FF2B5EF4-FFF2-40B4-BE49-F238E27FC236}">
                    <a16:creationId xmlns:a16="http://schemas.microsoft.com/office/drawing/2014/main" id="{DFC6EEED-A40A-4D1C-BE6B-11DD62770607}"/>
                  </a:ext>
                </a:extLst>
              </p:cNvPr>
              <p:cNvSpPr/>
              <p:nvPr/>
            </p:nvSpPr>
            <p:spPr>
              <a:xfrm>
                <a:off x="7282205" y="2433367"/>
                <a:ext cx="4948579" cy="3766109"/>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527FF3FB-FDFC-4659-A7D6-ABED74010E82}"/>
                  </a:ext>
                </a:extLst>
              </p:cNvPr>
              <p:cNvSpPr/>
              <p:nvPr/>
            </p:nvSpPr>
            <p:spPr>
              <a:xfrm flipH="1">
                <a:off x="2333625" y="2433367"/>
                <a:ext cx="4948579" cy="3766109"/>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51548ED5-6668-4672-88DC-40E92508ACA2}"/>
                </a:ext>
              </a:extLst>
            </p:cNvPr>
            <p:cNvGrpSpPr/>
            <p:nvPr/>
          </p:nvGrpSpPr>
          <p:grpSpPr>
            <a:xfrm>
              <a:off x="0" y="0"/>
              <a:ext cx="9515473" cy="3766109"/>
              <a:chOff x="0" y="2333625"/>
              <a:chExt cx="9515473" cy="3766109"/>
            </a:xfrm>
          </p:grpSpPr>
          <p:sp>
            <p:nvSpPr>
              <p:cNvPr id="17" name="Rectangle 16">
                <a:extLst>
                  <a:ext uri="{FF2B5EF4-FFF2-40B4-BE49-F238E27FC236}">
                    <a16:creationId xmlns:a16="http://schemas.microsoft.com/office/drawing/2014/main" id="{975AE1B2-E73F-4E6E-AAFB-FB1C02684D32}"/>
                  </a:ext>
                </a:extLst>
              </p:cNvPr>
              <p:cNvSpPr/>
              <p:nvPr/>
            </p:nvSpPr>
            <p:spPr>
              <a:xfrm>
                <a:off x="4757737" y="2333625"/>
                <a:ext cx="4757736" cy="3766109"/>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750F2D6-C0E1-4AFE-AB87-083292737609}"/>
                  </a:ext>
                </a:extLst>
              </p:cNvPr>
              <p:cNvSpPr/>
              <p:nvPr/>
            </p:nvSpPr>
            <p:spPr>
              <a:xfrm flipH="1">
                <a:off x="0" y="2333625"/>
                <a:ext cx="4757736" cy="3766109"/>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5" name="Rectangle 24">
            <a:extLst>
              <a:ext uri="{FF2B5EF4-FFF2-40B4-BE49-F238E27FC236}">
                <a16:creationId xmlns:a16="http://schemas.microsoft.com/office/drawing/2014/main" id="{4ECC0D66-F2BE-4BF4-87F6-CE618B5C8916}"/>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2" name="Title 1">
            <a:extLst>
              <a:ext uri="{FF2B5EF4-FFF2-40B4-BE49-F238E27FC236}">
                <a16:creationId xmlns:a16="http://schemas.microsoft.com/office/drawing/2014/main" id="{9A0BCA11-08C2-4C9A-B0A3-31C9051CDF9E}"/>
              </a:ext>
            </a:extLst>
          </p:cNvPr>
          <p:cNvSpPr>
            <a:spLocks noGrp="1"/>
          </p:cNvSpPr>
          <p:nvPr>
            <p:ph type="title"/>
          </p:nvPr>
        </p:nvSpPr>
        <p:spPr>
          <a:xfrm>
            <a:off x="540000" y="539999"/>
            <a:ext cx="11090273" cy="1210396"/>
          </a:xfrm>
        </p:spPr>
        <p:txBody>
          <a:bodyPr>
            <a:normAutofit/>
          </a:bodyPr>
          <a:lstStyle>
            <a:lvl1pPr>
              <a:defRPr sz="6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662CEB0-C969-40EA-A5E2-8D875E28A6B6}"/>
              </a:ext>
            </a:extLst>
          </p:cNvPr>
          <p:cNvSpPr>
            <a:spLocks noGrp="1"/>
          </p:cNvSpPr>
          <p:nvPr>
            <p:ph type="body" idx="1"/>
          </p:nvPr>
        </p:nvSpPr>
        <p:spPr>
          <a:xfrm>
            <a:off x="540000" y="1929783"/>
            <a:ext cx="5448052" cy="792161"/>
          </a:xfrm>
        </p:spPr>
        <p:txBody>
          <a:bodyPr anchor="b"/>
          <a:lstStyle>
            <a:lvl1pPr marL="0" indent="0">
              <a:buNone/>
              <a:defRPr sz="1600" b="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40F41A6-112E-4305-A0BA-6E119A77AC10}"/>
              </a:ext>
            </a:extLst>
          </p:cNvPr>
          <p:cNvSpPr>
            <a:spLocks noGrp="1"/>
          </p:cNvSpPr>
          <p:nvPr>
            <p:ph sz="half" idx="2"/>
          </p:nvPr>
        </p:nvSpPr>
        <p:spPr>
          <a:xfrm>
            <a:off x="540000" y="2937844"/>
            <a:ext cx="5437186" cy="337655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9AC672C5-31B9-443B-8DEE-5523646891F7}"/>
              </a:ext>
            </a:extLst>
          </p:cNvPr>
          <p:cNvSpPr>
            <a:spLocks noGrp="1"/>
          </p:cNvSpPr>
          <p:nvPr>
            <p:ph type="body" sz="quarter" idx="3"/>
          </p:nvPr>
        </p:nvSpPr>
        <p:spPr>
          <a:xfrm>
            <a:off x="6203949" y="1929782"/>
            <a:ext cx="5437187" cy="792000"/>
          </a:xfrm>
        </p:spPr>
        <p:txBody>
          <a:bodyPr anchor="b"/>
          <a:lstStyle>
            <a:lvl1pPr marL="0" indent="0">
              <a:buNone/>
              <a:defRPr sz="1600" b="0" i="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4D18B9D-8B21-4249-A3AD-8FBE48F0F55B}"/>
              </a:ext>
            </a:extLst>
          </p:cNvPr>
          <p:cNvSpPr>
            <a:spLocks noGrp="1"/>
          </p:cNvSpPr>
          <p:nvPr>
            <p:ph sz="quarter" idx="4"/>
          </p:nvPr>
        </p:nvSpPr>
        <p:spPr>
          <a:xfrm>
            <a:off x="6203950" y="2937844"/>
            <a:ext cx="5437186" cy="337655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05B60881-13B2-4064-84FB-6D071F36C433}"/>
              </a:ext>
            </a:extLst>
          </p:cNvPr>
          <p:cNvSpPr>
            <a:spLocks noGrp="1"/>
          </p:cNvSpPr>
          <p:nvPr>
            <p:ph type="dt" sz="half" idx="10"/>
          </p:nvPr>
        </p:nvSpPr>
        <p:spPr/>
        <p:txBody>
          <a:bodyPr/>
          <a:lstStyle/>
          <a:p>
            <a:fld id="{7CF0BCE0-945C-4FDF-95A1-2149B1FF5B83}" type="datetimeFigureOut">
              <a:rPr lang="en-US" smtClean="0"/>
              <a:t>6/18/2024</a:t>
            </a:fld>
            <a:endParaRPr lang="en-US"/>
          </a:p>
        </p:txBody>
      </p:sp>
      <p:sp>
        <p:nvSpPr>
          <p:cNvPr id="8" name="Footer Placeholder 7">
            <a:extLst>
              <a:ext uri="{FF2B5EF4-FFF2-40B4-BE49-F238E27FC236}">
                <a16:creationId xmlns:a16="http://schemas.microsoft.com/office/drawing/2014/main" id="{249FCE5D-D5EF-485D-97FA-2614FF96429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7F204FC-4F66-417C-8E4B-74772ED05701}"/>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27358648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9521FD20-B9D4-4FD1-9AAD-F4157555AD62}"/>
              </a:ext>
            </a:extLst>
          </p:cNvPr>
          <p:cNvGrpSpPr/>
          <p:nvPr/>
        </p:nvGrpSpPr>
        <p:grpSpPr>
          <a:xfrm rot="10800000">
            <a:off x="1392000" y="0"/>
            <a:ext cx="10800000" cy="6858000"/>
            <a:chOff x="0" y="0"/>
            <a:chExt cx="10800000" cy="6858000"/>
          </a:xfrm>
        </p:grpSpPr>
        <p:sp>
          <p:nvSpPr>
            <p:cNvPr id="15" name="Rectangle 14">
              <a:extLst>
                <a:ext uri="{FF2B5EF4-FFF2-40B4-BE49-F238E27FC236}">
                  <a16:creationId xmlns:a16="http://schemas.microsoft.com/office/drawing/2014/main" id="{27477A35-8424-45D6-A66E-8ACFA6C405B5}"/>
                </a:ext>
              </a:extLst>
            </p:cNvPr>
            <p:cNvSpPr/>
            <p:nvPr/>
          </p:nvSpPr>
          <p:spPr>
            <a:xfrm>
              <a:off x="5400000" y="0"/>
              <a:ext cx="5400000" cy="6858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6" name="Rectangle 15">
              <a:extLst>
                <a:ext uri="{FF2B5EF4-FFF2-40B4-BE49-F238E27FC236}">
                  <a16:creationId xmlns:a16="http://schemas.microsoft.com/office/drawing/2014/main" id="{8BFBA1CE-E9AC-40C0-A7F9-E5671F5FEF9C}"/>
                </a:ext>
              </a:extLst>
            </p:cNvPr>
            <p:cNvSpPr/>
            <p:nvPr/>
          </p:nvSpPr>
          <p:spPr>
            <a:xfrm flipH="1">
              <a:off x="0" y="0"/>
              <a:ext cx="5400000" cy="6858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grpSp>
        <p:nvGrpSpPr>
          <p:cNvPr id="11" name="Group 10">
            <a:extLst>
              <a:ext uri="{FF2B5EF4-FFF2-40B4-BE49-F238E27FC236}">
                <a16:creationId xmlns:a16="http://schemas.microsoft.com/office/drawing/2014/main" id="{D0C2729A-59F8-46A4-9AAA-7665E5966E2D}"/>
              </a:ext>
            </a:extLst>
          </p:cNvPr>
          <p:cNvGrpSpPr>
            <a:grpSpLocks noChangeAspect="1"/>
          </p:cNvGrpSpPr>
          <p:nvPr/>
        </p:nvGrpSpPr>
        <p:grpSpPr>
          <a:xfrm rot="16200000" flipH="1">
            <a:off x="-1714500" y="1714500"/>
            <a:ext cx="6858000" cy="3429000"/>
            <a:chOff x="0" y="0"/>
            <a:chExt cx="2880000" cy="1440000"/>
          </a:xfrm>
        </p:grpSpPr>
        <p:sp>
          <p:nvSpPr>
            <p:cNvPr id="13" name="Rectangle 12">
              <a:extLst>
                <a:ext uri="{FF2B5EF4-FFF2-40B4-BE49-F238E27FC236}">
                  <a16:creationId xmlns:a16="http://schemas.microsoft.com/office/drawing/2014/main" id="{83EBBB96-590D-4704-87AD-A00AE2424DE8}"/>
                </a:ext>
              </a:extLst>
            </p:cNvPr>
            <p:cNvSpPr/>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4" name="Rectangle 13">
              <a:extLst>
                <a:ext uri="{FF2B5EF4-FFF2-40B4-BE49-F238E27FC236}">
                  <a16:creationId xmlns:a16="http://schemas.microsoft.com/office/drawing/2014/main" id="{889BAB7D-5298-40B9-910B-136D0C6A9934}"/>
                </a:ext>
              </a:extLst>
            </p:cNvPr>
            <p:cNvSpPr/>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12" name="Rectangle 11">
            <a:extLst>
              <a:ext uri="{FF2B5EF4-FFF2-40B4-BE49-F238E27FC236}">
                <a16:creationId xmlns:a16="http://schemas.microsoft.com/office/drawing/2014/main" id="{F323EA00-E168-4864-883B-358A7CDF9153}"/>
              </a:ext>
            </a:extLst>
          </p:cNvPr>
          <p:cNvSpPr>
            <a:spLocks noChangeAspect="1"/>
          </p:cNvSpPr>
          <p:nvPr/>
        </p:nvSpPr>
        <p:spPr>
          <a:xfrm rot="10800000">
            <a:off x="5602287" y="268286"/>
            <a:ext cx="6589713" cy="6589713"/>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8" name="Rectangle 17">
            <a:extLst>
              <a:ext uri="{FF2B5EF4-FFF2-40B4-BE49-F238E27FC236}">
                <a16:creationId xmlns:a16="http://schemas.microsoft.com/office/drawing/2014/main" id="{CA4F2DFA-2F27-43FB-B08C-0787FA44B0D1}"/>
              </a:ext>
            </a:extLst>
          </p:cNvPr>
          <p:cNvSpPr>
            <a:spLocks noChangeAspect="1"/>
          </p:cNvSpPr>
          <p:nvPr/>
        </p:nvSpPr>
        <p:spPr>
          <a:xfrm>
            <a:off x="0" y="0"/>
            <a:ext cx="6589713" cy="6589713"/>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9" name="Rectangle 18">
            <a:extLst>
              <a:ext uri="{FF2B5EF4-FFF2-40B4-BE49-F238E27FC236}">
                <a16:creationId xmlns:a16="http://schemas.microsoft.com/office/drawing/2014/main" id="{7D750354-CD8D-4A3B-A7AC-04622BCB0499}"/>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2" name="Title 1">
            <a:extLst>
              <a:ext uri="{FF2B5EF4-FFF2-40B4-BE49-F238E27FC236}">
                <a16:creationId xmlns:a16="http://schemas.microsoft.com/office/drawing/2014/main" id="{7F3ED3C6-DA43-4D1C-9056-407A4FB1C6AB}"/>
              </a:ext>
            </a:extLst>
          </p:cNvPr>
          <p:cNvSpPr>
            <a:spLocks noGrp="1"/>
          </p:cNvSpPr>
          <p:nvPr>
            <p:ph type="title"/>
          </p:nvPr>
        </p:nvSpPr>
        <p:spPr>
          <a:xfrm>
            <a:off x="550863" y="549276"/>
            <a:ext cx="11090275" cy="5759450"/>
          </a:xfrm>
        </p:spPr>
        <p:txBody>
          <a:bodyPr/>
          <a:lstStyle>
            <a:lvl1pPr>
              <a:defRPr sz="8800"/>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720CEB41-E921-45ED-951A-861E31E01336}"/>
              </a:ext>
            </a:extLst>
          </p:cNvPr>
          <p:cNvSpPr>
            <a:spLocks noGrp="1"/>
          </p:cNvSpPr>
          <p:nvPr>
            <p:ph type="dt" sz="half" idx="10"/>
          </p:nvPr>
        </p:nvSpPr>
        <p:spPr/>
        <p:txBody>
          <a:bodyPr/>
          <a:lstStyle/>
          <a:p>
            <a:fld id="{7CF0BCE0-945C-4FDF-95A1-2149B1FF5B83}" type="datetimeFigureOut">
              <a:rPr lang="en-US" smtClean="0"/>
              <a:t>6/18/2024</a:t>
            </a:fld>
            <a:endParaRPr lang="en-US"/>
          </a:p>
        </p:txBody>
      </p:sp>
      <p:sp>
        <p:nvSpPr>
          <p:cNvPr id="4" name="Footer Placeholder 3">
            <a:extLst>
              <a:ext uri="{FF2B5EF4-FFF2-40B4-BE49-F238E27FC236}">
                <a16:creationId xmlns:a16="http://schemas.microsoft.com/office/drawing/2014/main" id="{8F6B422D-769C-4E63-8763-ABBB885007E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D38FB6F-2D68-40C0-B628-142011F34A01}"/>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32063976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5ED88E92-14F3-4B58-9E48-1D79E139A89E}"/>
              </a:ext>
            </a:extLst>
          </p:cNvPr>
          <p:cNvGrpSpPr/>
          <p:nvPr/>
        </p:nvGrpSpPr>
        <p:grpSpPr>
          <a:xfrm>
            <a:off x="0" y="0"/>
            <a:ext cx="12191999" cy="6861600"/>
            <a:chOff x="1" y="0"/>
            <a:chExt cx="12191999" cy="6861600"/>
          </a:xfrm>
        </p:grpSpPr>
        <p:sp>
          <p:nvSpPr>
            <p:cNvPr id="6" name="Rectangle 5">
              <a:extLst>
                <a:ext uri="{FF2B5EF4-FFF2-40B4-BE49-F238E27FC236}">
                  <a16:creationId xmlns:a16="http://schemas.microsoft.com/office/drawing/2014/main" id="{A6466AE7-32B6-4334-AF41-B9387E6726C5}"/>
                </a:ext>
              </a:extLst>
            </p:cNvPr>
            <p:cNvSpPr>
              <a:spLocks noChangeAspect="1"/>
            </p:cNvSpPr>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7" name="Oval 6">
              <a:extLst>
                <a:ext uri="{FF2B5EF4-FFF2-40B4-BE49-F238E27FC236}">
                  <a16:creationId xmlns:a16="http://schemas.microsoft.com/office/drawing/2014/main" id="{659C09F8-90CD-443F-9AA1-D08C56A605BB}"/>
                </a:ext>
              </a:extLst>
            </p:cNvPr>
            <p:cNvSpPr>
              <a:spLocks noChangeAspect="1"/>
            </p:cNvSpPr>
            <p:nvPr/>
          </p:nvSpPr>
          <p:spPr>
            <a:xfrm>
              <a:off x="6384514" y="0"/>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8" name="Oval 7">
              <a:extLst>
                <a:ext uri="{FF2B5EF4-FFF2-40B4-BE49-F238E27FC236}">
                  <a16:creationId xmlns:a16="http://schemas.microsoft.com/office/drawing/2014/main" id="{DC7304AB-BE7D-45AC-A876-4A24543AE5B3}"/>
                </a:ext>
              </a:extLst>
            </p:cNvPr>
            <p:cNvSpPr>
              <a:spLocks noChangeAspect="1"/>
            </p:cNvSpPr>
            <p:nvPr/>
          </p:nvSpPr>
          <p:spPr>
            <a:xfrm>
              <a:off x="6119057" y="1230054"/>
              <a:ext cx="5506886" cy="5506886"/>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grpSp>
          <p:nvGrpSpPr>
            <p:cNvPr id="9" name="Group 8">
              <a:extLst>
                <a:ext uri="{FF2B5EF4-FFF2-40B4-BE49-F238E27FC236}">
                  <a16:creationId xmlns:a16="http://schemas.microsoft.com/office/drawing/2014/main" id="{8E11922B-DDB3-46D7-B1BD-C1CCDB3C42E3}"/>
                </a:ext>
              </a:extLst>
            </p:cNvPr>
            <p:cNvGrpSpPr>
              <a:grpSpLocks noChangeAspect="1"/>
            </p:cNvGrpSpPr>
            <p:nvPr/>
          </p:nvGrpSpPr>
          <p:grpSpPr>
            <a:xfrm>
              <a:off x="690092" y="0"/>
              <a:ext cx="10800000" cy="6858000"/>
              <a:chOff x="2328000" y="0"/>
              <a:chExt cx="2880000" cy="1440000"/>
            </a:xfrm>
          </p:grpSpPr>
          <p:sp>
            <p:nvSpPr>
              <p:cNvPr id="14" name="Rectangle 13">
                <a:extLst>
                  <a:ext uri="{FF2B5EF4-FFF2-40B4-BE49-F238E27FC236}">
                    <a16:creationId xmlns:a16="http://schemas.microsoft.com/office/drawing/2014/main" id="{C580F8F6-E662-4BCD-AC9C-7E5DDBD5A773}"/>
                  </a:ext>
                </a:extLst>
              </p:cNvPr>
              <p:cNvSpPr/>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5" name="Rectangle 14">
                <a:extLst>
                  <a:ext uri="{FF2B5EF4-FFF2-40B4-BE49-F238E27FC236}">
                    <a16:creationId xmlns:a16="http://schemas.microsoft.com/office/drawing/2014/main" id="{9A333FE5-ADB0-48EE-A1A6-9AA36DA343A2}"/>
                  </a:ext>
                </a:extLst>
              </p:cNvPr>
              <p:cNvSpPr/>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grpSp>
          <p:nvGrpSpPr>
            <p:cNvPr id="10" name="Group 9">
              <a:extLst>
                <a:ext uri="{FF2B5EF4-FFF2-40B4-BE49-F238E27FC236}">
                  <a16:creationId xmlns:a16="http://schemas.microsoft.com/office/drawing/2014/main" id="{0B09CD4F-6DF4-48AA-BD35-23E3F2A643F7}"/>
                </a:ext>
              </a:extLst>
            </p:cNvPr>
            <p:cNvGrpSpPr>
              <a:grpSpLocks noChangeAspect="1"/>
            </p:cNvGrpSpPr>
            <p:nvPr/>
          </p:nvGrpSpPr>
          <p:grpSpPr>
            <a:xfrm rot="5400000">
              <a:off x="7048499" y="1714500"/>
              <a:ext cx="6858000" cy="3429000"/>
              <a:chOff x="0" y="0"/>
              <a:chExt cx="2880000" cy="1440000"/>
            </a:xfrm>
          </p:grpSpPr>
          <p:sp>
            <p:nvSpPr>
              <p:cNvPr id="12" name="Rectangle 11">
                <a:extLst>
                  <a:ext uri="{FF2B5EF4-FFF2-40B4-BE49-F238E27FC236}">
                    <a16:creationId xmlns:a16="http://schemas.microsoft.com/office/drawing/2014/main" id="{02223219-ACCC-42F2-A1B4-E3C8C8AB12A4}"/>
                  </a:ext>
                </a:extLst>
              </p:cNvPr>
              <p:cNvSpPr/>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3" name="Rectangle 12">
                <a:extLst>
                  <a:ext uri="{FF2B5EF4-FFF2-40B4-BE49-F238E27FC236}">
                    <a16:creationId xmlns:a16="http://schemas.microsoft.com/office/drawing/2014/main" id="{1510B0E9-9BA0-4357-9E04-554C19BAAC89}"/>
                  </a:ext>
                </a:extLst>
              </p:cNvPr>
              <p:cNvSpPr/>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11" name="Rectangle 10">
              <a:extLst>
                <a:ext uri="{FF2B5EF4-FFF2-40B4-BE49-F238E27FC236}">
                  <a16:creationId xmlns:a16="http://schemas.microsoft.com/office/drawing/2014/main" id="{DF06DA80-525A-4C9E-A441-50630AA772A4}"/>
                </a:ext>
              </a:extLst>
            </p:cNvPr>
            <p:cNvSpPr>
              <a:spLocks noChangeAspect="1"/>
            </p:cNvSpPr>
            <p:nvPr/>
          </p:nvSpPr>
          <p:spPr>
            <a:xfrm rot="10800000">
              <a:off x="5602287" y="271887"/>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16" name="Rectangle 15">
            <a:extLst>
              <a:ext uri="{FF2B5EF4-FFF2-40B4-BE49-F238E27FC236}">
                <a16:creationId xmlns:a16="http://schemas.microsoft.com/office/drawing/2014/main" id="{E841E027-8E53-4FEB-8605-2124D85731CA}"/>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2" name="Date Placeholder 1">
            <a:extLst>
              <a:ext uri="{FF2B5EF4-FFF2-40B4-BE49-F238E27FC236}">
                <a16:creationId xmlns:a16="http://schemas.microsoft.com/office/drawing/2014/main" id="{7DD871A2-AE80-4408-AA95-DC60D132E9E3}"/>
              </a:ext>
            </a:extLst>
          </p:cNvPr>
          <p:cNvSpPr>
            <a:spLocks noGrp="1"/>
          </p:cNvSpPr>
          <p:nvPr>
            <p:ph type="dt" sz="half" idx="10"/>
          </p:nvPr>
        </p:nvSpPr>
        <p:spPr/>
        <p:txBody>
          <a:bodyPr/>
          <a:lstStyle/>
          <a:p>
            <a:fld id="{7CF0BCE0-945C-4FDF-95A1-2149B1FF5B83}" type="datetimeFigureOut">
              <a:rPr lang="en-US" smtClean="0"/>
              <a:t>6/18/2024</a:t>
            </a:fld>
            <a:endParaRPr lang="en-US"/>
          </a:p>
        </p:txBody>
      </p:sp>
      <p:sp>
        <p:nvSpPr>
          <p:cNvPr id="3" name="Footer Placeholder 2">
            <a:extLst>
              <a:ext uri="{FF2B5EF4-FFF2-40B4-BE49-F238E27FC236}">
                <a16:creationId xmlns:a16="http://schemas.microsoft.com/office/drawing/2014/main" id="{DDD122A1-7B97-4979-B319-1CE0A4A4978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6209A76-7DCD-477A-A6BA-EEA63FF94082}"/>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31007589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0D5C0F5C-A529-490C-8941-78F10C6A00D3}"/>
              </a:ext>
            </a:extLst>
          </p:cNvPr>
          <p:cNvGrpSpPr/>
          <p:nvPr/>
        </p:nvGrpSpPr>
        <p:grpSpPr>
          <a:xfrm flipH="1">
            <a:off x="0" y="0"/>
            <a:ext cx="12191999" cy="6858001"/>
            <a:chOff x="0" y="-2"/>
            <a:chExt cx="12191999" cy="6858001"/>
          </a:xfrm>
        </p:grpSpPr>
        <p:sp>
          <p:nvSpPr>
            <p:cNvPr id="9" name="Rectangle 8">
              <a:extLst>
                <a:ext uri="{FF2B5EF4-FFF2-40B4-BE49-F238E27FC236}">
                  <a16:creationId xmlns:a16="http://schemas.microsoft.com/office/drawing/2014/main" id="{14A8D739-B942-4545-9459-A6CAF0444D1F}"/>
                </a:ext>
              </a:extLst>
            </p:cNvPr>
            <p:cNvSpPr/>
            <p:nvPr/>
          </p:nvSpPr>
          <p:spPr>
            <a:xfrm>
              <a:off x="7995665" y="2562224"/>
              <a:ext cx="4196334" cy="4295775"/>
            </a:xfrm>
            <a:prstGeom prst="rect">
              <a:avLst/>
            </a:prstGeom>
            <a:gradFill flip="none" rotWithShape="1">
              <a:gsLst>
                <a:gs pos="0">
                  <a:schemeClr val="accent3">
                    <a:alpha val="40000"/>
                  </a:schemeClr>
                </a:gs>
                <a:gs pos="34000">
                  <a:schemeClr val="accent3">
                    <a:alpha val="20000"/>
                  </a:schemeClr>
                </a:gs>
                <a:gs pos="65000">
                  <a:schemeClr val="accent3">
                    <a:alpha val="0"/>
                  </a:schemeClr>
                </a:gs>
              </a:gsLst>
              <a:path path="circle">
                <a:fillToRect l="100000" t="100000"/>
              </a:path>
              <a:tileRect r="-100000" b="-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4BB38CCA-110B-4404-9363-BFFA76C096D2}"/>
                </a:ext>
              </a:extLst>
            </p:cNvPr>
            <p:cNvGrpSpPr/>
            <p:nvPr/>
          </p:nvGrpSpPr>
          <p:grpSpPr>
            <a:xfrm rot="16200000">
              <a:off x="2295528" y="-2295528"/>
              <a:ext cx="6858000" cy="11449051"/>
              <a:chOff x="0" y="2333625"/>
              <a:chExt cx="9515474" cy="3766109"/>
            </a:xfrm>
          </p:grpSpPr>
          <p:sp>
            <p:nvSpPr>
              <p:cNvPr id="20" name="Rectangle 19">
                <a:extLst>
                  <a:ext uri="{FF2B5EF4-FFF2-40B4-BE49-F238E27FC236}">
                    <a16:creationId xmlns:a16="http://schemas.microsoft.com/office/drawing/2014/main" id="{B223FE99-C58F-4A56-8F8E-2942FF74E4BD}"/>
                  </a:ext>
                </a:extLst>
              </p:cNvPr>
              <p:cNvSpPr/>
              <p:nvPr/>
            </p:nvSpPr>
            <p:spPr>
              <a:xfrm>
                <a:off x="4757737" y="2333625"/>
                <a:ext cx="4757737" cy="3766109"/>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BBD4511-8AB6-4BD3-8410-7FB3EC8D42B2}"/>
                  </a:ext>
                </a:extLst>
              </p:cNvPr>
              <p:cNvSpPr/>
              <p:nvPr/>
            </p:nvSpPr>
            <p:spPr>
              <a:xfrm flipH="1">
                <a:off x="0" y="2333625"/>
                <a:ext cx="4757737" cy="3766109"/>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10">
              <a:extLst>
                <a:ext uri="{FF2B5EF4-FFF2-40B4-BE49-F238E27FC236}">
                  <a16:creationId xmlns:a16="http://schemas.microsoft.com/office/drawing/2014/main" id="{6A8CA067-2248-4BD3-B56E-2C014AEB2273}"/>
                </a:ext>
              </a:extLst>
            </p:cNvPr>
            <p:cNvGrpSpPr>
              <a:grpSpLocks noChangeAspect="1"/>
            </p:cNvGrpSpPr>
            <p:nvPr/>
          </p:nvGrpSpPr>
          <p:grpSpPr>
            <a:xfrm rot="5400000">
              <a:off x="3583369" y="-3583369"/>
              <a:ext cx="4713262" cy="11880000"/>
              <a:chOff x="1" y="0"/>
              <a:chExt cx="8305797" cy="6858000"/>
            </a:xfrm>
          </p:grpSpPr>
          <p:sp>
            <p:nvSpPr>
              <p:cNvPr id="18" name="Rectangle 17">
                <a:extLst>
                  <a:ext uri="{FF2B5EF4-FFF2-40B4-BE49-F238E27FC236}">
                    <a16:creationId xmlns:a16="http://schemas.microsoft.com/office/drawing/2014/main" id="{8C017B9B-2727-4255-8F80-9D4C2A5AE297}"/>
                  </a:ext>
                </a:extLst>
              </p:cNvPr>
              <p:cNvSpPr/>
              <p:nvPr/>
            </p:nvSpPr>
            <p:spPr>
              <a:xfrm>
                <a:off x="931" y="3429000"/>
                <a:ext cx="8304867" cy="3429000"/>
              </a:xfrm>
              <a:prstGeom prst="rect">
                <a:avLst/>
              </a:prstGeom>
              <a:gradFill flip="none" rotWithShape="1">
                <a:gsLst>
                  <a:gs pos="0">
                    <a:schemeClr val="accent3">
                      <a:alpha val="60000"/>
                    </a:schemeClr>
                  </a:gs>
                  <a:gs pos="63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693C5F16-BC47-4707-B6B7-DC5262ACDC51}"/>
                  </a:ext>
                </a:extLst>
              </p:cNvPr>
              <p:cNvSpPr/>
              <p:nvPr/>
            </p:nvSpPr>
            <p:spPr>
              <a:xfrm flipV="1">
                <a:off x="1" y="0"/>
                <a:ext cx="8304867" cy="3429000"/>
              </a:xfrm>
              <a:prstGeom prst="rect">
                <a:avLst/>
              </a:prstGeom>
              <a:gradFill flip="none" rotWithShape="1">
                <a:gsLst>
                  <a:gs pos="0">
                    <a:schemeClr val="accent3">
                      <a:alpha val="60000"/>
                    </a:schemeClr>
                  </a:gs>
                  <a:gs pos="63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2" name="Group 11">
              <a:extLst>
                <a:ext uri="{FF2B5EF4-FFF2-40B4-BE49-F238E27FC236}">
                  <a16:creationId xmlns:a16="http://schemas.microsoft.com/office/drawing/2014/main" id="{2E88FE13-0734-4BB3-B4D1-7C53A194DA84}"/>
                </a:ext>
              </a:extLst>
            </p:cNvPr>
            <p:cNvGrpSpPr/>
            <p:nvPr/>
          </p:nvGrpSpPr>
          <p:grpSpPr>
            <a:xfrm>
              <a:off x="2676525" y="0"/>
              <a:ext cx="9515473" cy="3766109"/>
              <a:chOff x="2333625" y="2433367"/>
              <a:chExt cx="9897159" cy="3766109"/>
            </a:xfrm>
          </p:grpSpPr>
          <p:sp>
            <p:nvSpPr>
              <p:cNvPr id="16" name="Rectangle 15">
                <a:extLst>
                  <a:ext uri="{FF2B5EF4-FFF2-40B4-BE49-F238E27FC236}">
                    <a16:creationId xmlns:a16="http://schemas.microsoft.com/office/drawing/2014/main" id="{5C9B7EF7-1EDF-4AC7-8E40-C2801783AC85}"/>
                  </a:ext>
                </a:extLst>
              </p:cNvPr>
              <p:cNvSpPr/>
              <p:nvPr/>
            </p:nvSpPr>
            <p:spPr>
              <a:xfrm>
                <a:off x="7282205" y="2433367"/>
                <a:ext cx="4948579" cy="3766109"/>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925CA0A0-9A3F-498E-983D-B3285EF5AD9A}"/>
                  </a:ext>
                </a:extLst>
              </p:cNvPr>
              <p:cNvSpPr/>
              <p:nvPr/>
            </p:nvSpPr>
            <p:spPr>
              <a:xfrm flipH="1">
                <a:off x="2333625" y="2433367"/>
                <a:ext cx="4948579" cy="3766109"/>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 name="Group 12">
              <a:extLst>
                <a:ext uri="{FF2B5EF4-FFF2-40B4-BE49-F238E27FC236}">
                  <a16:creationId xmlns:a16="http://schemas.microsoft.com/office/drawing/2014/main" id="{A5171814-E4F0-44B5-BC3F-588512210991}"/>
                </a:ext>
              </a:extLst>
            </p:cNvPr>
            <p:cNvGrpSpPr/>
            <p:nvPr/>
          </p:nvGrpSpPr>
          <p:grpSpPr>
            <a:xfrm>
              <a:off x="0" y="0"/>
              <a:ext cx="9515473" cy="3766109"/>
              <a:chOff x="0" y="2333625"/>
              <a:chExt cx="9515473" cy="3766109"/>
            </a:xfrm>
          </p:grpSpPr>
          <p:sp>
            <p:nvSpPr>
              <p:cNvPr id="14" name="Rectangle 13">
                <a:extLst>
                  <a:ext uri="{FF2B5EF4-FFF2-40B4-BE49-F238E27FC236}">
                    <a16:creationId xmlns:a16="http://schemas.microsoft.com/office/drawing/2014/main" id="{8E666ACD-EB1C-4732-971B-C3B26061DB82}"/>
                  </a:ext>
                </a:extLst>
              </p:cNvPr>
              <p:cNvSpPr/>
              <p:nvPr/>
            </p:nvSpPr>
            <p:spPr>
              <a:xfrm>
                <a:off x="4757737" y="2333625"/>
                <a:ext cx="4757736" cy="3766109"/>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A4E213B-7F96-44C1-90B3-B72E9387BF73}"/>
                  </a:ext>
                </a:extLst>
              </p:cNvPr>
              <p:cNvSpPr/>
              <p:nvPr/>
            </p:nvSpPr>
            <p:spPr>
              <a:xfrm flipH="1">
                <a:off x="0" y="2333625"/>
                <a:ext cx="4757736" cy="3766109"/>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2" name="Rectangle 21">
            <a:extLst>
              <a:ext uri="{FF2B5EF4-FFF2-40B4-BE49-F238E27FC236}">
                <a16:creationId xmlns:a16="http://schemas.microsoft.com/office/drawing/2014/main" id="{BFE392AA-35E5-40E5-9309-284A0C541061}"/>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2" name="Title 1">
            <a:extLst>
              <a:ext uri="{FF2B5EF4-FFF2-40B4-BE49-F238E27FC236}">
                <a16:creationId xmlns:a16="http://schemas.microsoft.com/office/drawing/2014/main" id="{71A8188C-9713-46E1-AA5C-C84FE515F3A2}"/>
              </a:ext>
            </a:extLst>
          </p:cNvPr>
          <p:cNvSpPr>
            <a:spLocks noGrp="1"/>
          </p:cNvSpPr>
          <p:nvPr>
            <p:ph type="title"/>
          </p:nvPr>
        </p:nvSpPr>
        <p:spPr>
          <a:xfrm>
            <a:off x="539999" y="540000"/>
            <a:ext cx="4511425" cy="2771774"/>
          </a:xfrm>
        </p:spPr>
        <p:txBody>
          <a:bodyPr anchor="t"/>
          <a:lstStyle>
            <a:lvl1pPr>
              <a:defRPr sz="6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9E192CC-893A-4A84-A7E9-F389D83F0B16}"/>
              </a:ext>
            </a:extLst>
          </p:cNvPr>
          <p:cNvSpPr>
            <a:spLocks noGrp="1"/>
          </p:cNvSpPr>
          <p:nvPr>
            <p:ph idx="1"/>
          </p:nvPr>
        </p:nvSpPr>
        <p:spPr>
          <a:xfrm>
            <a:off x="5232400" y="540000"/>
            <a:ext cx="6408736" cy="5759450"/>
          </a:xfrm>
        </p:spPr>
        <p:txBody>
          <a:bodyPr/>
          <a:lstStyle>
            <a:lvl1pPr>
              <a:defRPr sz="3200"/>
            </a:lvl1pPr>
            <a:lvl2pPr>
              <a:defRPr sz="2400"/>
            </a:lvl2pPr>
            <a:lvl3pPr>
              <a:defRPr sz="18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86CC7765-7D44-43DD-A1DF-419D3E1C625F}"/>
              </a:ext>
            </a:extLst>
          </p:cNvPr>
          <p:cNvSpPr>
            <a:spLocks noGrp="1"/>
          </p:cNvSpPr>
          <p:nvPr>
            <p:ph type="body" sz="half" idx="2"/>
          </p:nvPr>
        </p:nvSpPr>
        <p:spPr>
          <a:xfrm>
            <a:off x="540000" y="3536950"/>
            <a:ext cx="4511426" cy="2771775"/>
          </a:xfrm>
        </p:spPr>
        <p:txBody>
          <a:bodyPr/>
          <a:lstStyle>
            <a:lvl1pPr marL="0" indent="0">
              <a:buNone/>
              <a:defRPr sz="1600" cap="all" spc="300" baseline="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6D36875-AFB0-4905-8C9E-A72B4F59775E}"/>
              </a:ext>
            </a:extLst>
          </p:cNvPr>
          <p:cNvSpPr>
            <a:spLocks noGrp="1"/>
          </p:cNvSpPr>
          <p:nvPr>
            <p:ph type="dt" sz="half" idx="10"/>
          </p:nvPr>
        </p:nvSpPr>
        <p:spPr/>
        <p:txBody>
          <a:bodyPr/>
          <a:lstStyle/>
          <a:p>
            <a:fld id="{7CF0BCE0-945C-4FDF-95A1-2149B1FF5B83}" type="datetimeFigureOut">
              <a:rPr lang="en-US" smtClean="0"/>
              <a:t>6/18/2024</a:t>
            </a:fld>
            <a:endParaRPr lang="en-US"/>
          </a:p>
        </p:txBody>
      </p:sp>
      <p:sp>
        <p:nvSpPr>
          <p:cNvPr id="6" name="Footer Placeholder 5">
            <a:extLst>
              <a:ext uri="{FF2B5EF4-FFF2-40B4-BE49-F238E27FC236}">
                <a16:creationId xmlns:a16="http://schemas.microsoft.com/office/drawing/2014/main" id="{25437ABF-7E70-4E45-A67B-C503BF1820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48016CA-2983-47BF-BA09-2130A40C8763}"/>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17507682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D97E00A2-2906-4C97-9D1F-C789D3ADD373}"/>
              </a:ext>
            </a:extLst>
          </p:cNvPr>
          <p:cNvGrpSpPr/>
          <p:nvPr/>
        </p:nvGrpSpPr>
        <p:grpSpPr>
          <a:xfrm rot="10800000">
            <a:off x="1392000" y="0"/>
            <a:ext cx="10800000" cy="6858000"/>
            <a:chOff x="0" y="0"/>
            <a:chExt cx="10800000" cy="6858000"/>
          </a:xfrm>
        </p:grpSpPr>
        <p:sp>
          <p:nvSpPr>
            <p:cNvPr id="9" name="Rectangle 8">
              <a:extLst>
                <a:ext uri="{FF2B5EF4-FFF2-40B4-BE49-F238E27FC236}">
                  <a16:creationId xmlns:a16="http://schemas.microsoft.com/office/drawing/2014/main" id="{59CE8EF9-87D6-47FD-B7D3-2D48D8E48AC3}"/>
                </a:ext>
              </a:extLst>
            </p:cNvPr>
            <p:cNvSpPr/>
            <p:nvPr/>
          </p:nvSpPr>
          <p:spPr>
            <a:xfrm>
              <a:off x="5400000" y="0"/>
              <a:ext cx="5400000" cy="6858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0" name="Rectangle 9">
              <a:extLst>
                <a:ext uri="{FF2B5EF4-FFF2-40B4-BE49-F238E27FC236}">
                  <a16:creationId xmlns:a16="http://schemas.microsoft.com/office/drawing/2014/main" id="{6784998E-9D37-4D0D-889A-C67531E5295C}"/>
                </a:ext>
              </a:extLst>
            </p:cNvPr>
            <p:cNvSpPr/>
            <p:nvPr/>
          </p:nvSpPr>
          <p:spPr>
            <a:xfrm flipH="1">
              <a:off x="0" y="0"/>
              <a:ext cx="5400000" cy="6858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grpSp>
        <p:nvGrpSpPr>
          <p:cNvPr id="11" name="Group 10">
            <a:extLst>
              <a:ext uri="{FF2B5EF4-FFF2-40B4-BE49-F238E27FC236}">
                <a16:creationId xmlns:a16="http://schemas.microsoft.com/office/drawing/2014/main" id="{8B575B0B-C502-438E-967C-64D268031426}"/>
              </a:ext>
            </a:extLst>
          </p:cNvPr>
          <p:cNvGrpSpPr>
            <a:grpSpLocks noChangeAspect="1"/>
          </p:cNvGrpSpPr>
          <p:nvPr/>
        </p:nvGrpSpPr>
        <p:grpSpPr>
          <a:xfrm rot="16200000" flipH="1">
            <a:off x="-1714500" y="1714500"/>
            <a:ext cx="6858000" cy="3429000"/>
            <a:chOff x="0" y="0"/>
            <a:chExt cx="2880000" cy="1440000"/>
          </a:xfrm>
        </p:grpSpPr>
        <p:sp>
          <p:nvSpPr>
            <p:cNvPr id="12" name="Rectangle 11">
              <a:extLst>
                <a:ext uri="{FF2B5EF4-FFF2-40B4-BE49-F238E27FC236}">
                  <a16:creationId xmlns:a16="http://schemas.microsoft.com/office/drawing/2014/main" id="{4FC29931-00EB-4F74-BE4C-172A4C282A26}"/>
                </a:ext>
              </a:extLst>
            </p:cNvPr>
            <p:cNvSpPr/>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3" name="Rectangle 12">
              <a:extLst>
                <a:ext uri="{FF2B5EF4-FFF2-40B4-BE49-F238E27FC236}">
                  <a16:creationId xmlns:a16="http://schemas.microsoft.com/office/drawing/2014/main" id="{989B4C87-FDD3-406D-BE06-3ABF69905E03}"/>
                </a:ext>
              </a:extLst>
            </p:cNvPr>
            <p:cNvSpPr/>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14" name="Rectangle 13">
            <a:extLst>
              <a:ext uri="{FF2B5EF4-FFF2-40B4-BE49-F238E27FC236}">
                <a16:creationId xmlns:a16="http://schemas.microsoft.com/office/drawing/2014/main" id="{FD817A89-A0E1-4190-90AE-0571E6CE8FC6}"/>
              </a:ext>
            </a:extLst>
          </p:cNvPr>
          <p:cNvSpPr>
            <a:spLocks noChangeAspect="1"/>
          </p:cNvSpPr>
          <p:nvPr/>
        </p:nvSpPr>
        <p:spPr>
          <a:xfrm rot="10800000">
            <a:off x="5602287" y="268286"/>
            <a:ext cx="6589713" cy="6589713"/>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5" name="Rectangle 14">
            <a:extLst>
              <a:ext uri="{FF2B5EF4-FFF2-40B4-BE49-F238E27FC236}">
                <a16:creationId xmlns:a16="http://schemas.microsoft.com/office/drawing/2014/main" id="{4FD20388-C666-4992-920D-5F034214950C}"/>
              </a:ext>
            </a:extLst>
          </p:cNvPr>
          <p:cNvSpPr>
            <a:spLocks noChangeAspect="1"/>
          </p:cNvSpPr>
          <p:nvPr/>
        </p:nvSpPr>
        <p:spPr>
          <a:xfrm>
            <a:off x="0" y="0"/>
            <a:ext cx="6589713" cy="6589713"/>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6" name="Rectangle 15">
            <a:extLst>
              <a:ext uri="{FF2B5EF4-FFF2-40B4-BE49-F238E27FC236}">
                <a16:creationId xmlns:a16="http://schemas.microsoft.com/office/drawing/2014/main" id="{FCAB0CC3-A07E-43B8-9B34-0A67C1806DE1}"/>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2" name="Title 1">
            <a:extLst>
              <a:ext uri="{FF2B5EF4-FFF2-40B4-BE49-F238E27FC236}">
                <a16:creationId xmlns:a16="http://schemas.microsoft.com/office/drawing/2014/main" id="{F91800A6-9706-4B81-B957-C950A5F77490}"/>
              </a:ext>
            </a:extLst>
          </p:cNvPr>
          <p:cNvSpPr>
            <a:spLocks noGrp="1"/>
          </p:cNvSpPr>
          <p:nvPr>
            <p:ph type="title"/>
          </p:nvPr>
        </p:nvSpPr>
        <p:spPr>
          <a:xfrm>
            <a:off x="539999" y="540000"/>
            <a:ext cx="4511425" cy="2771774"/>
          </a:xfrm>
        </p:spPr>
        <p:txBody>
          <a:bodyPr anchor="t"/>
          <a:lstStyle>
            <a:lvl1pPr>
              <a:defRPr sz="60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CA17652B-AA0D-4574-AF1D-7F7442D84B0B}"/>
              </a:ext>
            </a:extLst>
          </p:cNvPr>
          <p:cNvSpPr>
            <a:spLocks noGrp="1"/>
          </p:cNvSpPr>
          <p:nvPr>
            <p:ph type="pic" idx="1"/>
          </p:nvPr>
        </p:nvSpPr>
        <p:spPr>
          <a:xfrm>
            <a:off x="5232400" y="549275"/>
            <a:ext cx="6408736" cy="57594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ECA19547-D24B-4BD1-8C26-318450B171B3}"/>
              </a:ext>
            </a:extLst>
          </p:cNvPr>
          <p:cNvSpPr>
            <a:spLocks noGrp="1"/>
          </p:cNvSpPr>
          <p:nvPr>
            <p:ph type="body" sz="half" idx="2"/>
          </p:nvPr>
        </p:nvSpPr>
        <p:spPr>
          <a:xfrm>
            <a:off x="539999" y="3536950"/>
            <a:ext cx="4511425" cy="2771774"/>
          </a:xfrm>
        </p:spPr>
        <p:txBody>
          <a:bodyPr/>
          <a:lstStyle>
            <a:lvl1pPr marL="0" indent="0">
              <a:buNone/>
              <a:defRPr sz="1600" cap="all" spc="300" baseline="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C3A22E6-7E01-4547-8555-B2C197543921}"/>
              </a:ext>
            </a:extLst>
          </p:cNvPr>
          <p:cNvSpPr>
            <a:spLocks noGrp="1"/>
          </p:cNvSpPr>
          <p:nvPr>
            <p:ph type="dt" sz="half" idx="10"/>
          </p:nvPr>
        </p:nvSpPr>
        <p:spPr/>
        <p:txBody>
          <a:bodyPr/>
          <a:lstStyle/>
          <a:p>
            <a:fld id="{7CF0BCE0-945C-4FDF-95A1-2149B1FF5B83}" type="datetimeFigureOut">
              <a:rPr lang="en-US" smtClean="0"/>
              <a:t>6/18/2024</a:t>
            </a:fld>
            <a:endParaRPr lang="en-US"/>
          </a:p>
        </p:txBody>
      </p:sp>
      <p:sp>
        <p:nvSpPr>
          <p:cNvPr id="6" name="Footer Placeholder 5">
            <a:extLst>
              <a:ext uri="{FF2B5EF4-FFF2-40B4-BE49-F238E27FC236}">
                <a16:creationId xmlns:a16="http://schemas.microsoft.com/office/drawing/2014/main" id="{A90F6BEC-98F3-43FE-BA9B-B046D8917FF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D2FAF54-57F0-46F9-A1BA-B554E14017DF}"/>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38171538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TextBox 7">
            <a:extLst>
              <a:ext uri="{FF2B5EF4-FFF2-40B4-BE49-F238E27FC236}">
                <a16:creationId xmlns:a16="http://schemas.microsoft.com/office/drawing/2014/main" id="{AD977458-ED00-0325-BC44-41B6EBCA9469}"/>
              </a:ext>
            </a:extLst>
          </p:cNvPr>
          <p:cNvSpPr txBox="1"/>
          <p:nvPr>
            <p:extLst>
              <p:ext uri="{1162E1C5-73C7-4A58-AE30-91384D911F3F}">
                <p184:classification xmlns:p184="http://schemas.microsoft.com/office/powerpoint/2018/4/main" val="hdr"/>
              </p:ext>
            </p:extLst>
          </p:nvPr>
        </p:nvSpPr>
        <p:spPr>
          <a:xfrm>
            <a:off x="11231563" y="63500"/>
            <a:ext cx="931862" cy="182880"/>
          </a:xfrm>
          <a:prstGeom prst="rect">
            <a:avLst/>
          </a:prstGeom>
        </p:spPr>
        <p:txBody>
          <a:bodyPr horzOverflow="overflow" lIns="0" tIns="0" rIns="0" bIns="0">
            <a:spAutoFit/>
          </a:bodyPr>
          <a:lstStyle/>
          <a:p>
            <a:pPr algn="l"/>
            <a:r>
              <a:rPr lang="en-US" sz="1200">
                <a:solidFill>
                  <a:srgbClr val="0000FF"/>
                </a:solidFill>
                <a:latin typeface="Calibri" panose="020F0502020204030204" pitchFamily="34" charset="0"/>
                <a:ea typeface="Calibri" panose="020F0502020204030204" pitchFamily="34" charset="0"/>
                <a:cs typeface="Calibri" panose="020F0502020204030204" pitchFamily="34" charset="0"/>
              </a:rPr>
              <a:t>INTERNAL USE</a:t>
            </a:r>
          </a:p>
        </p:txBody>
      </p:sp>
      <p:sp>
        <p:nvSpPr>
          <p:cNvPr id="2" name="Title Placeholder 1">
            <a:extLst>
              <a:ext uri="{FF2B5EF4-FFF2-40B4-BE49-F238E27FC236}">
                <a16:creationId xmlns:a16="http://schemas.microsoft.com/office/drawing/2014/main" id="{61749C77-AA3A-4DA0-9E20-32FCD2B8BD5F}"/>
              </a:ext>
            </a:extLst>
          </p:cNvPr>
          <p:cNvSpPr>
            <a:spLocks noGrp="1"/>
          </p:cNvSpPr>
          <p:nvPr>
            <p:ph type="title"/>
          </p:nvPr>
        </p:nvSpPr>
        <p:spPr>
          <a:xfrm>
            <a:off x="540000" y="540000"/>
            <a:ext cx="11101135" cy="18095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98DC81A-9B5E-4A92-AA7B-3D750F95F434}"/>
              </a:ext>
            </a:extLst>
          </p:cNvPr>
          <p:cNvSpPr>
            <a:spLocks noGrp="1"/>
          </p:cNvSpPr>
          <p:nvPr>
            <p:ph type="body" idx="1"/>
          </p:nvPr>
        </p:nvSpPr>
        <p:spPr>
          <a:xfrm>
            <a:off x="540000" y="2528887"/>
            <a:ext cx="11101136" cy="377983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604B8083-48FB-4D6A-B77A-262FE3E23D6C}"/>
              </a:ext>
            </a:extLst>
          </p:cNvPr>
          <p:cNvSpPr>
            <a:spLocks noGrp="1"/>
          </p:cNvSpPr>
          <p:nvPr>
            <p:ph type="ftr" sz="quarter" idx="3"/>
          </p:nvPr>
        </p:nvSpPr>
        <p:spPr>
          <a:xfrm>
            <a:off x="540000" y="6314400"/>
            <a:ext cx="7350795" cy="365125"/>
          </a:xfrm>
          <a:prstGeom prst="rect">
            <a:avLst/>
          </a:prstGeom>
        </p:spPr>
        <p:txBody>
          <a:bodyPr vert="horz" lIns="91440" tIns="45720" rIns="91440" bIns="45720" rtlCol="0" anchor="ctr"/>
          <a:lstStyle>
            <a:lvl1pPr algn="l">
              <a:defRPr sz="1000" spc="100" baseline="0">
                <a:solidFill>
                  <a:schemeClr val="tx1"/>
                </a:solidFill>
              </a:defRPr>
            </a:lvl1pPr>
          </a:lstStyle>
          <a:p>
            <a:endParaRPr lang="en-US" sz="1000" dirty="0"/>
          </a:p>
        </p:txBody>
      </p:sp>
      <p:sp>
        <p:nvSpPr>
          <p:cNvPr id="4" name="Date Placeholder 3">
            <a:extLst>
              <a:ext uri="{FF2B5EF4-FFF2-40B4-BE49-F238E27FC236}">
                <a16:creationId xmlns:a16="http://schemas.microsoft.com/office/drawing/2014/main" id="{41EDA5BD-F7C8-4883-81D1-EF1F6F00EF72}"/>
              </a:ext>
            </a:extLst>
          </p:cNvPr>
          <p:cNvSpPr>
            <a:spLocks noGrp="1"/>
          </p:cNvSpPr>
          <p:nvPr>
            <p:ph type="dt" sz="half" idx="2"/>
          </p:nvPr>
        </p:nvSpPr>
        <p:spPr>
          <a:xfrm>
            <a:off x="8075613" y="6314400"/>
            <a:ext cx="2623468" cy="365125"/>
          </a:xfrm>
          <a:prstGeom prst="rect">
            <a:avLst/>
          </a:prstGeom>
        </p:spPr>
        <p:txBody>
          <a:bodyPr vert="horz" lIns="91440" tIns="45720" rIns="91440" bIns="45720" rtlCol="0" anchor="ctr"/>
          <a:lstStyle>
            <a:lvl1pPr algn="r">
              <a:defRPr sz="1000" cap="none" spc="100" baseline="0">
                <a:solidFill>
                  <a:schemeClr val="tx1"/>
                </a:solidFill>
              </a:defRPr>
            </a:lvl1pPr>
          </a:lstStyle>
          <a:p>
            <a:pPr algn="r"/>
            <a:fld id="{7CF0BCE0-945C-4FDF-95A1-2149B1FF5B83}" type="datetimeFigureOut">
              <a:rPr lang="en-US" smtClean="0"/>
              <a:pPr algn="r"/>
              <a:t>6/18/2024</a:t>
            </a:fld>
            <a:endParaRPr lang="en-US" dirty="0"/>
          </a:p>
        </p:txBody>
      </p:sp>
      <p:sp>
        <p:nvSpPr>
          <p:cNvPr id="6" name="Slide Number Placeholder 5">
            <a:extLst>
              <a:ext uri="{FF2B5EF4-FFF2-40B4-BE49-F238E27FC236}">
                <a16:creationId xmlns:a16="http://schemas.microsoft.com/office/drawing/2014/main" id="{AB48FEDB-2614-400B-9C19-0F4D448D98AB}"/>
              </a:ext>
            </a:extLst>
          </p:cNvPr>
          <p:cNvSpPr>
            <a:spLocks noGrp="1"/>
          </p:cNvSpPr>
          <p:nvPr>
            <p:ph type="sldNum" sz="quarter" idx="4"/>
          </p:nvPr>
        </p:nvSpPr>
        <p:spPr>
          <a:xfrm>
            <a:off x="10883899" y="6314400"/>
            <a:ext cx="757237" cy="365125"/>
          </a:xfrm>
          <a:prstGeom prst="rect">
            <a:avLst/>
          </a:prstGeom>
        </p:spPr>
        <p:txBody>
          <a:bodyPr vert="horz" lIns="91440" tIns="45720" rIns="91440" bIns="45720" rtlCol="0" anchor="ctr"/>
          <a:lstStyle>
            <a:lvl1pPr algn="r">
              <a:defRPr sz="1000" spc="100" baseline="0">
                <a:solidFill>
                  <a:schemeClr val="tx1"/>
                </a:solidFill>
              </a:defRPr>
            </a:lvl1pPr>
          </a:lstStyle>
          <a:p>
            <a:fld id="{4CD77608-3819-479B-BB98-C216BA724EFE}" type="slidenum">
              <a:rPr lang="en-US" smtClean="0"/>
              <a:pPr/>
              <a:t>‹#›</a:t>
            </a:fld>
            <a:endParaRPr lang="en-US" sz="1000" dirty="0"/>
          </a:p>
        </p:txBody>
      </p:sp>
    </p:spTree>
    <p:extLst>
      <p:ext uri="{BB962C8B-B14F-4D97-AF65-F5344CB8AC3E}">
        <p14:creationId xmlns:p14="http://schemas.microsoft.com/office/powerpoint/2010/main" val="2855949981"/>
      </p:ext>
    </p:extLst>
  </p:cSld>
  <p:clrMap bg1="dk1" tx1="lt1" bg2="dk2" tx2="lt2" accent1="accent1" accent2="accent2" accent3="accent3" accent4="accent4" accent5="accent5" accent6="accent6" hlink="hlink" folHlink="folHlink"/>
  <p:sldLayoutIdLst>
    <p:sldLayoutId id="2147483793" r:id="rId1"/>
    <p:sldLayoutId id="2147483794" r:id="rId2"/>
    <p:sldLayoutId id="2147483795" r:id="rId3"/>
    <p:sldLayoutId id="2147483796" r:id="rId4"/>
    <p:sldLayoutId id="2147483797" r:id="rId5"/>
    <p:sldLayoutId id="2147483787" r:id="rId6"/>
    <p:sldLayoutId id="2147483792" r:id="rId7"/>
    <p:sldLayoutId id="2147483788" r:id="rId8"/>
    <p:sldLayoutId id="2147483789" r:id="rId9"/>
    <p:sldLayoutId id="2147483790" r:id="rId10"/>
    <p:sldLayoutId id="2147483791" r:id="rId11"/>
  </p:sldLayoutIdLst>
  <p:txStyles>
    <p:titleStyle>
      <a:lvl1pPr algn="l" defTabSz="914400" rtl="0" eaLnBrk="1" latinLnBrk="0" hangingPunct="1">
        <a:lnSpc>
          <a:spcPct val="90000"/>
        </a:lnSpc>
        <a:spcBef>
          <a:spcPct val="0"/>
        </a:spcBef>
        <a:buNone/>
        <a:defRPr sz="6000" kern="1200">
          <a:solidFill>
            <a:schemeClr val="tx1"/>
          </a:solidFill>
          <a:latin typeface="+mj-lt"/>
          <a:ea typeface="+mj-ea"/>
          <a:cs typeface="+mj-cs"/>
        </a:defRPr>
      </a:lvl1pPr>
    </p:titleStyle>
    <p:bodyStyle>
      <a:lvl1pPr marL="270000" indent="-270000" algn="l" defTabSz="914400" rtl="0" eaLnBrk="1" latinLnBrk="0" hangingPunct="1">
        <a:lnSpc>
          <a:spcPct val="125000"/>
        </a:lnSpc>
        <a:spcBef>
          <a:spcPts val="1000"/>
        </a:spcBef>
        <a:buFont typeface="Arial" panose="020B0604020202020204" pitchFamily="34" charset="0"/>
        <a:buChar char="•"/>
        <a:defRPr sz="1800" kern="1200" spc="50" baseline="0">
          <a:solidFill>
            <a:schemeClr val="tx1"/>
          </a:solidFill>
          <a:latin typeface="+mn-lt"/>
          <a:ea typeface="+mn-ea"/>
          <a:cs typeface="+mn-cs"/>
        </a:defRPr>
      </a:lvl1pPr>
      <a:lvl2pPr marL="720000" indent="-270000" algn="l" defTabSz="914400" rtl="0" eaLnBrk="1" latinLnBrk="0" hangingPunct="1">
        <a:lnSpc>
          <a:spcPct val="125000"/>
        </a:lnSpc>
        <a:spcBef>
          <a:spcPts val="500"/>
        </a:spcBef>
        <a:buFont typeface="Arial" panose="020B0604020202020204" pitchFamily="34" charset="0"/>
        <a:buChar char="•"/>
        <a:defRPr sz="1800" kern="1200" spc="50" baseline="0">
          <a:solidFill>
            <a:schemeClr val="tx1"/>
          </a:solidFill>
          <a:latin typeface="+mn-lt"/>
          <a:ea typeface="+mn-ea"/>
          <a:cs typeface="+mn-cs"/>
        </a:defRPr>
      </a:lvl2pPr>
      <a:lvl3pPr marL="1080000" indent="-270000" algn="l" defTabSz="914400" rtl="0" eaLnBrk="1" latinLnBrk="0" hangingPunct="1">
        <a:lnSpc>
          <a:spcPct val="125000"/>
        </a:lnSpc>
        <a:spcBef>
          <a:spcPts val="500"/>
        </a:spcBef>
        <a:buFont typeface="Arial" panose="020B0604020202020204" pitchFamily="34" charset="0"/>
        <a:buChar char="•"/>
        <a:defRPr sz="1800" kern="1200" spc="50" baseline="0">
          <a:solidFill>
            <a:schemeClr val="tx1"/>
          </a:solidFill>
          <a:latin typeface="+mn-lt"/>
          <a:ea typeface="+mn-ea"/>
          <a:cs typeface="+mn-cs"/>
        </a:defRPr>
      </a:lvl3pPr>
      <a:lvl4pPr marL="1440000" indent="-270000" algn="l" defTabSz="914400" rtl="0" eaLnBrk="1" latinLnBrk="0" hangingPunct="1">
        <a:lnSpc>
          <a:spcPct val="125000"/>
        </a:lnSpc>
        <a:spcBef>
          <a:spcPts val="500"/>
        </a:spcBef>
        <a:buFont typeface="Arial" panose="020B0604020202020204" pitchFamily="34" charset="0"/>
        <a:buChar char="•"/>
        <a:defRPr sz="1800" kern="1200" spc="50" baseline="0">
          <a:solidFill>
            <a:schemeClr val="tx1"/>
          </a:solidFill>
          <a:latin typeface="+mn-lt"/>
          <a:ea typeface="+mn-ea"/>
          <a:cs typeface="+mn-cs"/>
        </a:defRPr>
      </a:lvl4pPr>
      <a:lvl5pPr marL="1800000" indent="-270000" algn="l" defTabSz="914400" rtl="0" eaLnBrk="1" latinLnBrk="0" hangingPunct="1">
        <a:lnSpc>
          <a:spcPct val="125000"/>
        </a:lnSpc>
        <a:spcBef>
          <a:spcPts val="500"/>
        </a:spcBef>
        <a:buFont typeface="Arial" panose="020B0604020202020204" pitchFamily="34" charset="0"/>
        <a:buChar char="•"/>
        <a:defRPr sz="1800" kern="1200" spc="5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3.jpeg"/><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7.jpeg"/><Relationship Id="rId1" Type="http://schemas.openxmlformats.org/officeDocument/2006/relationships/slideLayout" Target="../slideLayouts/slideLayout2.xml"/><Relationship Id="rId4" Type="http://schemas.openxmlformats.org/officeDocument/2006/relationships/image" Target="../media/image24.jpeg"/></Relationships>
</file>

<file path=ppt/slides/_rels/slide2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2" name="Rectangle 51">
            <a:extLst>
              <a:ext uri="{FF2B5EF4-FFF2-40B4-BE49-F238E27FC236}">
                <a16:creationId xmlns:a16="http://schemas.microsoft.com/office/drawing/2014/main" id="{9C51935E-4A08-4AE4-8E13-F40CD3C4F1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3" name="Group 52">
            <a:extLst>
              <a:ext uri="{FF2B5EF4-FFF2-40B4-BE49-F238E27FC236}">
                <a16:creationId xmlns:a16="http://schemas.microsoft.com/office/drawing/2014/main" id="{6E2935B3-43F9-4F49-AEEE-A09015DDFF5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0"/>
            <a:ext cx="12191999" cy="6861600"/>
            <a:chOff x="1" y="0"/>
            <a:chExt cx="12191999" cy="6861600"/>
          </a:xfrm>
        </p:grpSpPr>
        <p:sp>
          <p:nvSpPr>
            <p:cNvPr id="34" name="Rectangle 33">
              <a:extLst>
                <a:ext uri="{FF2B5EF4-FFF2-40B4-BE49-F238E27FC236}">
                  <a16:creationId xmlns:a16="http://schemas.microsoft.com/office/drawing/2014/main" id="{823C3E9F-031F-4D06-B2D1-FBDE7797AEC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AD6B24CB-2D97-4762-B34A-9FE40CECA82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384514" y="0"/>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72E85C82-5A92-4169-B806-F7A311C1C60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119057" y="1230054"/>
              <a:ext cx="5506886" cy="5506886"/>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7" name="Group 36">
              <a:extLst>
                <a:ext uri="{FF2B5EF4-FFF2-40B4-BE49-F238E27FC236}">
                  <a16:creationId xmlns:a16="http://schemas.microsoft.com/office/drawing/2014/main" id="{536DD679-1C6F-4F84-9CA0-27B1ABCFD7D1}"/>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690092" y="0"/>
              <a:ext cx="10800000" cy="6858000"/>
              <a:chOff x="2328000" y="0"/>
              <a:chExt cx="2880000" cy="1440000"/>
            </a:xfrm>
          </p:grpSpPr>
          <p:sp>
            <p:nvSpPr>
              <p:cNvPr id="42" name="Rectangle 41">
                <a:extLst>
                  <a:ext uri="{FF2B5EF4-FFF2-40B4-BE49-F238E27FC236}">
                    <a16:creationId xmlns:a16="http://schemas.microsoft.com/office/drawing/2014/main" id="{90EBB60D-86C6-45E0-AB7B-8C952FEBDD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E06710FE-8C5F-4C9D-AF9E-1A7CDAE4C6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8" name="Group 37">
              <a:extLst>
                <a:ext uri="{FF2B5EF4-FFF2-40B4-BE49-F238E27FC236}">
                  <a16:creationId xmlns:a16="http://schemas.microsoft.com/office/drawing/2014/main" id="{38556C1B-E283-4483-ACD0-2808A242AC15}"/>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7048499" y="1714500"/>
              <a:ext cx="6858000" cy="3429000"/>
              <a:chOff x="0" y="0"/>
              <a:chExt cx="2880000" cy="1440000"/>
            </a:xfrm>
          </p:grpSpPr>
          <p:sp>
            <p:nvSpPr>
              <p:cNvPr id="40" name="Rectangle 39">
                <a:extLst>
                  <a:ext uri="{FF2B5EF4-FFF2-40B4-BE49-F238E27FC236}">
                    <a16:creationId xmlns:a16="http://schemas.microsoft.com/office/drawing/2014/main" id="{6575218D-6500-488D-AB87-B8B426C1CC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0859891A-F84B-4F49-B829-12D780F427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9" name="Rectangle 38">
              <a:extLst>
                <a:ext uri="{FF2B5EF4-FFF2-40B4-BE49-F238E27FC236}">
                  <a16:creationId xmlns:a16="http://schemas.microsoft.com/office/drawing/2014/main" id="{2A4DD948-16D9-47F3-880E-69BF40A2CFB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5602287" y="271887"/>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4" name="Rectangle 53">
            <a:extLst>
              <a:ext uri="{FF2B5EF4-FFF2-40B4-BE49-F238E27FC236}">
                <a16:creationId xmlns:a16="http://schemas.microsoft.com/office/drawing/2014/main" id="{8CED433A-4441-4EF2-A360-2D5C19C7F3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0" cy="6858000"/>
          </a:xfrm>
          <a:prstGeom prst="rect">
            <a:avLst/>
          </a:prstGeom>
          <a:gradFill flip="none" rotWithShape="1">
            <a:gsLst>
              <a:gs pos="0">
                <a:schemeClr val="bg2">
                  <a:alpha val="60000"/>
                </a:schemeClr>
              </a:gs>
              <a:gs pos="37000">
                <a:schemeClr val="bg2">
                  <a:alpha val="60000"/>
                </a:schemeClr>
              </a:gs>
              <a:gs pos="79000">
                <a:schemeClr val="bg2">
                  <a:alpha val="0"/>
                </a:schemeClr>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1"/>
          <p:cNvSpPr>
            <a:spLocks noGrp="1"/>
          </p:cNvSpPr>
          <p:nvPr>
            <p:ph type="ctrTitle"/>
          </p:nvPr>
        </p:nvSpPr>
        <p:spPr>
          <a:xfrm>
            <a:off x="6984267" y="549769"/>
            <a:ext cx="4500561" cy="2042199"/>
          </a:xfrm>
        </p:spPr>
        <p:txBody>
          <a:bodyPr>
            <a:normAutofit/>
          </a:bodyPr>
          <a:lstStyle/>
          <a:p>
            <a:r>
              <a:rPr lang="en-US" sz="6000" dirty="0"/>
              <a:t>Lighting Review of</a:t>
            </a:r>
          </a:p>
        </p:txBody>
      </p:sp>
      <p:sp>
        <p:nvSpPr>
          <p:cNvPr id="3" name="Subtitle 2"/>
          <p:cNvSpPr>
            <a:spLocks noGrp="1"/>
          </p:cNvSpPr>
          <p:nvPr>
            <p:ph type="subTitle" idx="1"/>
          </p:nvPr>
        </p:nvSpPr>
        <p:spPr>
          <a:xfrm>
            <a:off x="6984267" y="2692707"/>
            <a:ext cx="4500561" cy="1320249"/>
          </a:xfrm>
        </p:spPr>
        <p:txBody>
          <a:bodyPr vert="horz" lIns="91440" tIns="45720" rIns="91440" bIns="45720" rtlCol="0" anchor="t">
            <a:normAutofit/>
          </a:bodyPr>
          <a:lstStyle/>
          <a:p>
            <a:r>
              <a:rPr lang="en-US" sz="4800" i="1" dirty="0">
                <a:solidFill>
                  <a:schemeClr val="accent2">
                    <a:lumMod val="60000"/>
                    <a:lumOff val="40000"/>
                  </a:schemeClr>
                </a:solidFill>
                <a:latin typeface="Forte Forward"/>
                <a:cs typeface="Forte Forward"/>
              </a:rPr>
              <a:t>TacoBell </a:t>
            </a:r>
          </a:p>
        </p:txBody>
      </p:sp>
      <p:grpSp>
        <p:nvGrpSpPr>
          <p:cNvPr id="55" name="Group 54">
            <a:extLst>
              <a:ext uri="{FF2B5EF4-FFF2-40B4-BE49-F238E27FC236}">
                <a16:creationId xmlns:a16="http://schemas.microsoft.com/office/drawing/2014/main" id="{614A0AA1-C9DD-452F-AF3C-8231C0CD832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1" y="3600"/>
            <a:ext cx="6854400" cy="6854400"/>
            <a:chOff x="0" y="3600"/>
            <a:chExt cx="6854400" cy="6854400"/>
          </a:xfrm>
        </p:grpSpPr>
        <p:sp>
          <p:nvSpPr>
            <p:cNvPr id="48" name="Oval 47">
              <a:extLst>
                <a:ext uri="{FF2B5EF4-FFF2-40B4-BE49-F238E27FC236}">
                  <a16:creationId xmlns:a16="http://schemas.microsoft.com/office/drawing/2014/main" id="{081A3F73-01DC-494A-B9CC-582418F95AB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1" y="3600"/>
              <a:ext cx="5760000" cy="5760000"/>
            </a:xfrm>
            <a:prstGeom prst="ellipse">
              <a:avLst/>
            </a:prstGeom>
            <a:solidFill>
              <a:schemeClr val="accent1">
                <a:alpha val="80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0C4A7316-203B-47F8-B448-E54B106DB1E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1" y="1992024"/>
              <a:ext cx="4320000" cy="4320000"/>
            </a:xfrm>
            <a:prstGeom prst="ellipse">
              <a:avLst/>
            </a:prstGeom>
            <a:solidFill>
              <a:schemeClr val="accent3"/>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2DFB6685-5F8D-4A29-9735-BF4667A59C0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0" y="3600"/>
              <a:ext cx="6854400" cy="6854400"/>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5" name="Picture 4" descr="A building with a sign and plants&#10;&#10;Description automatically generated">
            <a:extLst>
              <a:ext uri="{FF2B5EF4-FFF2-40B4-BE49-F238E27FC236}">
                <a16:creationId xmlns:a16="http://schemas.microsoft.com/office/drawing/2014/main" id="{6592AB94-3D9C-F963-4EC1-E5D9B9C1CA92}"/>
              </a:ext>
            </a:extLst>
          </p:cNvPr>
          <p:cNvPicPr>
            <a:picLocks noChangeAspect="1"/>
          </p:cNvPicPr>
          <p:nvPr/>
        </p:nvPicPr>
        <p:blipFill rotWithShape="1">
          <a:blip r:embed="rId2"/>
          <a:srcRect l="7149" r="17852"/>
          <a:stretch/>
        </p:blipFill>
        <p:spPr>
          <a:xfrm>
            <a:off x="20" y="-1"/>
            <a:ext cx="6857980" cy="6858000"/>
          </a:xfrm>
          <a:custGeom>
            <a:avLst/>
            <a:gdLst/>
            <a:ahLst/>
            <a:cxnLst/>
            <a:rect l="l" t="t" r="r" b="b"/>
            <a:pathLst>
              <a:path w="6858000" h="6858000">
                <a:moveTo>
                  <a:pt x="3429001" y="0"/>
                </a:moveTo>
                <a:cubicBezTo>
                  <a:pt x="5322784" y="0"/>
                  <a:pt x="6858000" y="1535216"/>
                  <a:pt x="6858000" y="3429001"/>
                </a:cubicBezTo>
                <a:cubicBezTo>
                  <a:pt x="6858000" y="5322785"/>
                  <a:pt x="5322784" y="6858000"/>
                  <a:pt x="3429001" y="6858000"/>
                </a:cubicBezTo>
                <a:cubicBezTo>
                  <a:pt x="1535216" y="6858000"/>
                  <a:pt x="0" y="5322785"/>
                  <a:pt x="0" y="3429001"/>
                </a:cubicBezTo>
                <a:cubicBezTo>
                  <a:pt x="0" y="1535216"/>
                  <a:pt x="1535216" y="0"/>
                  <a:pt x="3429001" y="0"/>
                </a:cubicBezTo>
                <a:close/>
              </a:path>
            </a:pathLst>
          </a:custGeom>
          <a:effectLst>
            <a:softEdge rad="1016000"/>
          </a:effectLst>
        </p:spPr>
      </p:pic>
      <p:sp>
        <p:nvSpPr>
          <p:cNvPr id="6" name="TextBox 5">
            <a:extLst>
              <a:ext uri="{FF2B5EF4-FFF2-40B4-BE49-F238E27FC236}">
                <a16:creationId xmlns:a16="http://schemas.microsoft.com/office/drawing/2014/main" id="{BD154566-CF57-FF3C-9D3C-C406E59D6459}"/>
              </a:ext>
            </a:extLst>
          </p:cNvPr>
          <p:cNvSpPr txBox="1"/>
          <p:nvPr/>
        </p:nvSpPr>
        <p:spPr>
          <a:xfrm>
            <a:off x="7326073" y="5945638"/>
            <a:ext cx="4163391"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Rathnayake R.M.S.U</a:t>
            </a:r>
          </a:p>
          <a:p>
            <a:r>
              <a:rPr lang="en-US" dirty="0"/>
              <a:t>29290</a:t>
            </a:r>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4E07A1-A9B2-59AF-CB19-E22897E77D6F}"/>
              </a:ext>
            </a:extLst>
          </p:cNvPr>
          <p:cNvSpPr>
            <a:spLocks noGrp="1"/>
          </p:cNvSpPr>
          <p:nvPr>
            <p:ph type="title"/>
          </p:nvPr>
        </p:nvSpPr>
        <p:spPr/>
        <p:txBody>
          <a:bodyPr/>
          <a:lstStyle/>
          <a:p>
            <a:r>
              <a:rPr lang="en-US" sz="5400" dirty="0">
                <a:ea typeface="+mj-lt"/>
                <a:cs typeface="+mj-lt"/>
              </a:rPr>
              <a:t>Pendant lights</a:t>
            </a:r>
            <a:endParaRPr lang="en-US" sz="5400">
              <a:solidFill>
                <a:srgbClr val="000000"/>
              </a:solidFill>
              <a:ea typeface="+mj-lt"/>
              <a:cs typeface="+mj-lt"/>
            </a:endParaRPr>
          </a:p>
          <a:p>
            <a:endParaRPr lang="en-US" sz="5400" dirty="0"/>
          </a:p>
        </p:txBody>
      </p:sp>
      <p:sp>
        <p:nvSpPr>
          <p:cNvPr id="3" name="Content Placeholder 2">
            <a:extLst>
              <a:ext uri="{FF2B5EF4-FFF2-40B4-BE49-F238E27FC236}">
                <a16:creationId xmlns:a16="http://schemas.microsoft.com/office/drawing/2014/main" id="{BF3EE780-B381-D25B-E781-D065A9919C2C}"/>
              </a:ext>
            </a:extLst>
          </p:cNvPr>
          <p:cNvSpPr>
            <a:spLocks noGrp="1"/>
          </p:cNvSpPr>
          <p:nvPr>
            <p:ph idx="1"/>
          </p:nvPr>
        </p:nvSpPr>
        <p:spPr>
          <a:xfrm>
            <a:off x="540000" y="1913425"/>
            <a:ext cx="7046906" cy="3779837"/>
          </a:xfrm>
        </p:spPr>
        <p:txBody>
          <a:bodyPr vert="horz" lIns="91440" tIns="45720" rIns="91440" bIns="45720" rtlCol="0" anchor="t">
            <a:normAutofit/>
          </a:bodyPr>
          <a:lstStyle/>
          <a:p>
            <a:pPr marL="269875" indent="-269875"/>
            <a:r>
              <a:rPr lang="en-US" dirty="0">
                <a:latin typeface="Arial"/>
                <a:ea typeface="+mn-lt"/>
                <a:cs typeface="+mn-lt"/>
              </a:rPr>
              <a:t>- Hanging lights brighten the indoor dining space.</a:t>
            </a:r>
            <a:endParaRPr lang="en-US">
              <a:latin typeface="Arial"/>
              <a:cs typeface="Arial"/>
            </a:endParaRPr>
          </a:p>
          <a:p>
            <a:pPr marL="269875" indent="-269875"/>
            <a:r>
              <a:rPr lang="en-US" dirty="0">
                <a:latin typeface="Arial"/>
                <a:ea typeface="+mn-lt"/>
                <a:cs typeface="+mn-lt"/>
              </a:rPr>
              <a:t>- This lighting method emphasizes diners inside.</a:t>
            </a:r>
            <a:endParaRPr lang="en-US">
              <a:latin typeface="Arial"/>
              <a:cs typeface="Arial"/>
            </a:endParaRPr>
          </a:p>
          <a:p>
            <a:pPr marL="269875" indent="-269875"/>
            <a:r>
              <a:rPr lang="en-US" dirty="0">
                <a:latin typeface="Arial"/>
                <a:ea typeface="+mn-lt"/>
                <a:cs typeface="+mn-lt"/>
              </a:rPr>
              <a:t>- Soft, warm light with a touch of gold creates a cozy atmosphere.</a:t>
            </a:r>
            <a:endParaRPr lang="en-US">
              <a:latin typeface="Arial"/>
              <a:cs typeface="Arial"/>
            </a:endParaRPr>
          </a:p>
          <a:p>
            <a:pPr marL="269875" indent="-269875"/>
            <a:r>
              <a:rPr lang="en-US" dirty="0">
                <a:latin typeface="Arial"/>
                <a:ea typeface="+mn-lt"/>
                <a:cs typeface="+mn-lt"/>
              </a:rPr>
              <a:t>- Installed on the ceiling.</a:t>
            </a:r>
            <a:endParaRPr lang="en-US">
              <a:latin typeface="Arial"/>
              <a:cs typeface="Arial"/>
            </a:endParaRPr>
          </a:p>
        </p:txBody>
      </p:sp>
      <p:pic>
        <p:nvPicPr>
          <p:cNvPr id="4" name="Picture 3" descr="A yellow light fixture with a black wire on a black and white patterned wall&#10;&#10;Description automatically generated">
            <a:extLst>
              <a:ext uri="{FF2B5EF4-FFF2-40B4-BE49-F238E27FC236}">
                <a16:creationId xmlns:a16="http://schemas.microsoft.com/office/drawing/2014/main" id="{C50CB379-5DBF-7F44-51F8-7E63C93338F3}"/>
              </a:ext>
            </a:extLst>
          </p:cNvPr>
          <p:cNvPicPr>
            <a:picLocks noChangeAspect="1"/>
          </p:cNvPicPr>
          <p:nvPr/>
        </p:nvPicPr>
        <p:blipFill rotWithShape="1">
          <a:blip r:embed="rId2"/>
          <a:srcRect r="422" b="30166"/>
          <a:stretch/>
        </p:blipFill>
        <p:spPr>
          <a:xfrm>
            <a:off x="7898791" y="248139"/>
            <a:ext cx="2627195" cy="3293598"/>
          </a:xfrm>
          <a:prstGeom prst="rect">
            <a:avLst/>
          </a:prstGeom>
        </p:spPr>
      </p:pic>
      <p:pic>
        <p:nvPicPr>
          <p:cNvPr id="6" name="Picture 5" descr="A table and chairs in a restaurant&#10;&#10;Description automatically generated">
            <a:extLst>
              <a:ext uri="{FF2B5EF4-FFF2-40B4-BE49-F238E27FC236}">
                <a16:creationId xmlns:a16="http://schemas.microsoft.com/office/drawing/2014/main" id="{6CD8EAC3-2D8C-239A-3D45-7ADA44C4242C}"/>
              </a:ext>
            </a:extLst>
          </p:cNvPr>
          <p:cNvPicPr>
            <a:picLocks noChangeAspect="1"/>
          </p:cNvPicPr>
          <p:nvPr/>
        </p:nvPicPr>
        <p:blipFill rotWithShape="1">
          <a:blip r:embed="rId3"/>
          <a:srcRect r="422" b="40727"/>
          <a:stretch/>
        </p:blipFill>
        <p:spPr>
          <a:xfrm>
            <a:off x="7898790" y="3882293"/>
            <a:ext cx="2627194" cy="2829727"/>
          </a:xfrm>
          <a:prstGeom prst="rect">
            <a:avLst/>
          </a:prstGeom>
        </p:spPr>
      </p:pic>
    </p:spTree>
    <p:extLst>
      <p:ext uri="{BB962C8B-B14F-4D97-AF65-F5344CB8AC3E}">
        <p14:creationId xmlns:p14="http://schemas.microsoft.com/office/powerpoint/2010/main" val="5461519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D2FD795-8DF5-44F0-8664-4D8F626DD8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7C6B683D-13FA-4605-8648-01FC9C82FEC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0"/>
            <a:ext cx="12191999" cy="6861600"/>
            <a:chOff x="1" y="0"/>
            <a:chExt cx="12191999" cy="6861600"/>
          </a:xfrm>
        </p:grpSpPr>
        <p:sp>
          <p:nvSpPr>
            <p:cNvPr id="12" name="Rectangle 11">
              <a:extLst>
                <a:ext uri="{FF2B5EF4-FFF2-40B4-BE49-F238E27FC236}">
                  <a16:creationId xmlns:a16="http://schemas.microsoft.com/office/drawing/2014/main" id="{9852A959-AA36-4E4C-940B-F33A7BE0ABC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FFFC38A9-EA65-4BD6-A6E1-CAD07CCB810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384514" y="0"/>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F9E36CA9-9013-4306-B36F-2E349B6FEDB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119057" y="1230054"/>
              <a:ext cx="5506886" cy="5506886"/>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CE8D3FFE-4362-43F6-99D3-1B83F7AD5946}"/>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690092" y="0"/>
              <a:ext cx="10800000" cy="6858000"/>
              <a:chOff x="2328000" y="0"/>
              <a:chExt cx="2880000" cy="1440000"/>
            </a:xfrm>
          </p:grpSpPr>
          <p:sp>
            <p:nvSpPr>
              <p:cNvPr id="20" name="Rectangle 19">
                <a:extLst>
                  <a:ext uri="{FF2B5EF4-FFF2-40B4-BE49-F238E27FC236}">
                    <a16:creationId xmlns:a16="http://schemas.microsoft.com/office/drawing/2014/main" id="{F7AA39D6-8796-468A-8C18-D17C0BBF21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75967788-298A-4B75-B02F-0625E5F848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8D0FB4E1-29BE-427B-9999-B25351A07CB1}"/>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7048499" y="1714500"/>
              <a:ext cx="6858000" cy="3429000"/>
              <a:chOff x="0" y="0"/>
              <a:chExt cx="2880000" cy="1440000"/>
            </a:xfrm>
          </p:grpSpPr>
          <p:sp>
            <p:nvSpPr>
              <p:cNvPr id="18" name="Rectangle 17">
                <a:extLst>
                  <a:ext uri="{FF2B5EF4-FFF2-40B4-BE49-F238E27FC236}">
                    <a16:creationId xmlns:a16="http://schemas.microsoft.com/office/drawing/2014/main" id="{39914662-C165-4AD1-89C0-F6C47C109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384C8199-BC83-4D02-8937-CF9AB0F4CF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Rectangle 16">
              <a:extLst>
                <a:ext uri="{FF2B5EF4-FFF2-40B4-BE49-F238E27FC236}">
                  <a16:creationId xmlns:a16="http://schemas.microsoft.com/office/drawing/2014/main" id="{4A28F3F3-1D22-45C2-8627-C7E4E74BDD0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5602287" y="271887"/>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Rectangle 22">
            <a:extLst>
              <a:ext uri="{FF2B5EF4-FFF2-40B4-BE49-F238E27FC236}">
                <a16:creationId xmlns:a16="http://schemas.microsoft.com/office/drawing/2014/main" id="{9D8267F7-1115-4F9A-BEF5-BB6664BCF0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0" cy="6858000"/>
          </a:xfrm>
          <a:prstGeom prst="rect">
            <a:avLst/>
          </a:prstGeom>
          <a:gradFill>
            <a:gsLst>
              <a:gs pos="0">
                <a:schemeClr val="bg2">
                  <a:alpha val="40000"/>
                </a:schemeClr>
              </a:gs>
              <a:gs pos="100000">
                <a:schemeClr val="bg2">
                  <a:alpha val="80000"/>
                </a:schemeClr>
              </a:gs>
            </a:gsLst>
            <a:lin ang="0" scaled="1"/>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1">
            <a:extLst>
              <a:ext uri="{FF2B5EF4-FFF2-40B4-BE49-F238E27FC236}">
                <a16:creationId xmlns:a16="http://schemas.microsoft.com/office/drawing/2014/main" id="{44473C24-3896-7FD8-A497-102029B0519C}"/>
              </a:ext>
            </a:extLst>
          </p:cNvPr>
          <p:cNvSpPr>
            <a:spLocks noGrp="1"/>
          </p:cNvSpPr>
          <p:nvPr>
            <p:ph type="title"/>
          </p:nvPr>
        </p:nvSpPr>
        <p:spPr>
          <a:xfrm>
            <a:off x="7086315" y="545126"/>
            <a:ext cx="4554821" cy="2186096"/>
          </a:xfrm>
        </p:spPr>
        <p:txBody>
          <a:bodyPr anchor="t">
            <a:normAutofit/>
          </a:bodyPr>
          <a:lstStyle/>
          <a:p>
            <a:r>
              <a:rPr lang="en-US" sz="5400" dirty="0">
                <a:latin typeface="Bell MT"/>
                <a:cs typeface="Segoe UI"/>
              </a:rPr>
              <a:t>Pendant lights - specifications</a:t>
            </a:r>
          </a:p>
          <a:p>
            <a:endParaRPr lang="en-US" sz="5400" dirty="0">
              <a:latin typeface="Bell MT"/>
              <a:cs typeface="Segoe UI"/>
            </a:endParaRPr>
          </a:p>
          <a:p>
            <a:endParaRPr lang="en-US" sz="5400" dirty="0"/>
          </a:p>
        </p:txBody>
      </p:sp>
      <p:pic>
        <p:nvPicPr>
          <p:cNvPr id="4" name="Picture 3" descr="A light fixture from a ceiling&#10;&#10;Description automatically generated">
            <a:extLst>
              <a:ext uri="{FF2B5EF4-FFF2-40B4-BE49-F238E27FC236}">
                <a16:creationId xmlns:a16="http://schemas.microsoft.com/office/drawing/2014/main" id="{27406B81-1AFB-D430-6AFA-4D55BFEBDDEB}"/>
              </a:ext>
            </a:extLst>
          </p:cNvPr>
          <p:cNvPicPr>
            <a:picLocks noChangeAspect="1"/>
          </p:cNvPicPr>
          <p:nvPr/>
        </p:nvPicPr>
        <p:blipFill>
          <a:blip r:embed="rId2"/>
          <a:stretch>
            <a:fillRect/>
          </a:stretch>
        </p:blipFill>
        <p:spPr>
          <a:xfrm>
            <a:off x="1401585" y="540000"/>
            <a:ext cx="4326543" cy="5768725"/>
          </a:xfrm>
          <a:prstGeom prst="rect">
            <a:avLst/>
          </a:prstGeom>
        </p:spPr>
      </p:pic>
      <p:sp>
        <p:nvSpPr>
          <p:cNvPr id="3" name="Content Placeholder 2">
            <a:extLst>
              <a:ext uri="{FF2B5EF4-FFF2-40B4-BE49-F238E27FC236}">
                <a16:creationId xmlns:a16="http://schemas.microsoft.com/office/drawing/2014/main" id="{555411FC-59F4-BC14-F345-CC1F69E4E96F}"/>
              </a:ext>
            </a:extLst>
          </p:cNvPr>
          <p:cNvSpPr>
            <a:spLocks noGrp="1"/>
          </p:cNvSpPr>
          <p:nvPr>
            <p:ph idx="1"/>
          </p:nvPr>
        </p:nvSpPr>
        <p:spPr>
          <a:xfrm>
            <a:off x="7093480" y="2640204"/>
            <a:ext cx="4537073" cy="3361604"/>
          </a:xfrm>
        </p:spPr>
        <p:txBody>
          <a:bodyPr vert="horz" lIns="91440" tIns="45720" rIns="91440" bIns="45720" rtlCol="0" anchor="t">
            <a:noAutofit/>
          </a:bodyPr>
          <a:lstStyle/>
          <a:p>
            <a:pPr marL="269875" indent="-269875">
              <a:lnSpc>
                <a:spcPct val="115000"/>
              </a:lnSpc>
            </a:pPr>
            <a:r>
              <a:rPr lang="en-US" dirty="0">
                <a:latin typeface="Arial"/>
                <a:cs typeface="Arial"/>
              </a:rPr>
              <a:t>Type - </a:t>
            </a:r>
            <a:r>
              <a:rPr lang="en-US" dirty="0">
                <a:latin typeface="Arial"/>
                <a:ea typeface="+mn-lt"/>
                <a:cs typeface="+mn-lt"/>
              </a:rPr>
              <a:t>Bubble Ball Bulb</a:t>
            </a:r>
          </a:p>
          <a:p>
            <a:pPr marL="269875" indent="-269875">
              <a:lnSpc>
                <a:spcPct val="115000"/>
              </a:lnSpc>
            </a:pPr>
            <a:r>
              <a:rPr lang="en-US" dirty="0">
                <a:latin typeface="Arial"/>
                <a:cs typeface="Arial"/>
              </a:rPr>
              <a:t>Material - glass</a:t>
            </a:r>
          </a:p>
          <a:p>
            <a:pPr marL="269875" indent="-269875">
              <a:lnSpc>
                <a:spcPct val="115000"/>
              </a:lnSpc>
            </a:pPr>
            <a:r>
              <a:rPr lang="en-US" dirty="0">
                <a:latin typeface="Arial"/>
                <a:cs typeface="Arial"/>
              </a:rPr>
              <a:t>Working Lifetime- 60000 hours</a:t>
            </a:r>
          </a:p>
          <a:p>
            <a:pPr marL="269875" indent="-269875">
              <a:lnSpc>
                <a:spcPct val="115000"/>
              </a:lnSpc>
            </a:pPr>
            <a:r>
              <a:rPr lang="en-US" dirty="0">
                <a:latin typeface="Arial"/>
                <a:cs typeface="Arial"/>
              </a:rPr>
              <a:t>Installation Way - Reassessed In</a:t>
            </a:r>
          </a:p>
          <a:p>
            <a:pPr marL="269875" indent="-269875">
              <a:lnSpc>
                <a:spcPct val="115000"/>
              </a:lnSpc>
            </a:pPr>
            <a:r>
              <a:rPr lang="en-US" dirty="0">
                <a:latin typeface="Arial"/>
                <a:cs typeface="Arial"/>
              </a:rPr>
              <a:t>Light colors - </a:t>
            </a:r>
            <a:r>
              <a:rPr lang="en-US" dirty="0">
                <a:latin typeface="Arial"/>
                <a:ea typeface="+mn-lt"/>
                <a:cs typeface="+mn-lt"/>
              </a:rPr>
              <a:t>Yellow</a:t>
            </a:r>
          </a:p>
          <a:p>
            <a:pPr marL="269875" indent="-269875">
              <a:lnSpc>
                <a:spcPct val="115000"/>
              </a:lnSpc>
            </a:pPr>
            <a:r>
              <a:rPr lang="en-US" dirty="0">
                <a:latin typeface="Arial"/>
                <a:cs typeface="Arial"/>
              </a:rPr>
              <a:t>Color Rendering Index - 70</a:t>
            </a:r>
          </a:p>
          <a:p>
            <a:pPr marL="269875" indent="-269875">
              <a:lnSpc>
                <a:spcPct val="115000"/>
              </a:lnSpc>
            </a:pPr>
            <a:r>
              <a:rPr lang="en-US" dirty="0">
                <a:latin typeface="Arial"/>
                <a:cs typeface="Arial"/>
              </a:rPr>
              <a:t>Color temperature - 2700K</a:t>
            </a:r>
          </a:p>
          <a:p>
            <a:pPr marL="269875" indent="-269875">
              <a:lnSpc>
                <a:spcPct val="115000"/>
              </a:lnSpc>
            </a:pPr>
            <a:r>
              <a:rPr lang="en-US" dirty="0">
                <a:latin typeface="Arial"/>
                <a:cs typeface="Arial"/>
              </a:rPr>
              <a:t>Luminous Flux: 700lm</a:t>
            </a:r>
          </a:p>
          <a:p>
            <a:pPr marL="269875" indent="-269875">
              <a:lnSpc>
                <a:spcPct val="115000"/>
              </a:lnSpc>
            </a:pPr>
            <a:endParaRPr lang="en-US" dirty="0">
              <a:latin typeface="Arial"/>
              <a:cs typeface="Arial"/>
            </a:endParaRPr>
          </a:p>
          <a:p>
            <a:pPr marL="269875" indent="-269875">
              <a:lnSpc>
                <a:spcPct val="115000"/>
              </a:lnSpc>
            </a:pPr>
            <a:endParaRPr lang="en-US" dirty="0">
              <a:latin typeface="Arial"/>
              <a:cs typeface="Arial"/>
            </a:endParaRPr>
          </a:p>
          <a:p>
            <a:pPr marL="269875" indent="-269875">
              <a:lnSpc>
                <a:spcPct val="115000"/>
              </a:lnSpc>
            </a:pPr>
            <a:endParaRPr lang="en-US" dirty="0">
              <a:latin typeface="Arial"/>
              <a:cs typeface="Arial"/>
            </a:endParaRPr>
          </a:p>
          <a:p>
            <a:pPr marL="269875" indent="-269875">
              <a:lnSpc>
                <a:spcPct val="115000"/>
              </a:lnSpc>
            </a:pPr>
            <a:endParaRPr lang="en-US" dirty="0">
              <a:latin typeface="Arial"/>
              <a:cs typeface="Arial"/>
            </a:endParaRPr>
          </a:p>
        </p:txBody>
      </p:sp>
    </p:spTree>
    <p:extLst>
      <p:ext uri="{BB962C8B-B14F-4D97-AF65-F5344CB8AC3E}">
        <p14:creationId xmlns:p14="http://schemas.microsoft.com/office/powerpoint/2010/main" val="38770370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5" name="Rectangle 44">
            <a:extLst>
              <a:ext uri="{FF2B5EF4-FFF2-40B4-BE49-F238E27FC236}">
                <a16:creationId xmlns:a16="http://schemas.microsoft.com/office/drawing/2014/main" id="{81C8C0F4-5C44-4C3F-B321-5CB3E2BABC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7" name="Group 46">
            <a:extLst>
              <a:ext uri="{FF2B5EF4-FFF2-40B4-BE49-F238E27FC236}">
                <a16:creationId xmlns:a16="http://schemas.microsoft.com/office/drawing/2014/main" id="{987A62DB-71D7-497D-BE1C-933ECB515A6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925125" y="3600"/>
            <a:ext cx="7266875" cy="6854400"/>
            <a:chOff x="4925125" y="3600"/>
            <a:chExt cx="7266875" cy="6854400"/>
          </a:xfrm>
        </p:grpSpPr>
        <p:sp>
          <p:nvSpPr>
            <p:cNvPr id="48" name="Oval 47">
              <a:extLst>
                <a:ext uri="{FF2B5EF4-FFF2-40B4-BE49-F238E27FC236}">
                  <a16:creationId xmlns:a16="http://schemas.microsoft.com/office/drawing/2014/main" id="{FDAC2767-A7E3-4697-90F6-443A5831403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4925125" y="1098000"/>
              <a:ext cx="5760000" cy="5760000"/>
            </a:xfrm>
            <a:prstGeom prst="ellipse">
              <a:avLst/>
            </a:prstGeom>
            <a:solidFill>
              <a:schemeClr val="accent1">
                <a:alpha val="80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AB23E396-A746-411A-8709-32ABC4DDEAA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5105686" y="65314"/>
              <a:ext cx="4320000" cy="4320000"/>
            </a:xfrm>
            <a:prstGeom prst="ellipse">
              <a:avLst/>
            </a:prstGeom>
            <a:solidFill>
              <a:schemeClr val="accent3"/>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D135C986-CB82-4211-A910-D232B9BCA1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5337600" y="3600"/>
              <a:ext cx="6854400" cy="6854400"/>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useBgFill="1">
        <p:nvSpPr>
          <p:cNvPr id="52" name="Freeform: Shape 51">
            <a:extLst>
              <a:ext uri="{FF2B5EF4-FFF2-40B4-BE49-F238E27FC236}">
                <a16:creationId xmlns:a16="http://schemas.microsoft.com/office/drawing/2014/main" id="{837F2C8F-CC11-4A18-AA7E-AE8C022CDC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96000" y="1"/>
            <a:ext cx="6858000" cy="6857999"/>
          </a:xfrm>
          <a:custGeom>
            <a:avLst/>
            <a:gdLst>
              <a:gd name="connsiteX0" fmla="*/ 3428961 w 6858000"/>
              <a:gd name="connsiteY0" fmla="*/ 0 h 6857999"/>
              <a:gd name="connsiteX1" fmla="*/ 3429042 w 6858000"/>
              <a:gd name="connsiteY1" fmla="*/ 0 h 6857999"/>
              <a:gd name="connsiteX2" fmla="*/ 3605457 w 6858000"/>
              <a:gd name="connsiteY2" fmla="*/ 4461 h 6857999"/>
              <a:gd name="connsiteX3" fmla="*/ 6858000 w 6858000"/>
              <a:gd name="connsiteY3" fmla="*/ 3429000 h 6857999"/>
              <a:gd name="connsiteX4" fmla="*/ 3429001 w 6858000"/>
              <a:gd name="connsiteY4" fmla="*/ 6857999 h 6857999"/>
              <a:gd name="connsiteX5" fmla="*/ 0 w 6858000"/>
              <a:gd name="connsiteY5" fmla="*/ 3429000 h 6857999"/>
              <a:gd name="connsiteX6" fmla="*/ 3252545 w 6858000"/>
              <a:gd name="connsiteY6" fmla="*/ 4461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58000" h="6857999">
                <a:moveTo>
                  <a:pt x="3428961" y="0"/>
                </a:moveTo>
                <a:lnTo>
                  <a:pt x="3429042" y="0"/>
                </a:lnTo>
                <a:lnTo>
                  <a:pt x="3605457" y="4461"/>
                </a:lnTo>
                <a:cubicBezTo>
                  <a:pt x="5417236" y="96300"/>
                  <a:pt x="6858000" y="1594396"/>
                  <a:pt x="6858000" y="3429000"/>
                </a:cubicBezTo>
                <a:cubicBezTo>
                  <a:pt x="6858000" y="5322784"/>
                  <a:pt x="5322784" y="6857999"/>
                  <a:pt x="3429001" y="6857999"/>
                </a:cubicBezTo>
                <a:cubicBezTo>
                  <a:pt x="1535216" y="6857999"/>
                  <a:pt x="0" y="5322784"/>
                  <a:pt x="0" y="3429000"/>
                </a:cubicBezTo>
                <a:cubicBezTo>
                  <a:pt x="0" y="1594396"/>
                  <a:pt x="1440765" y="96300"/>
                  <a:pt x="3252545" y="4461"/>
                </a:cubicBezTo>
                <a:close/>
              </a:path>
            </a:pathLst>
          </a:custGeom>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C7542730-0963-103A-CEDD-B3CC593F59DC}"/>
              </a:ext>
            </a:extLst>
          </p:cNvPr>
          <p:cNvSpPr>
            <a:spLocks noGrp="1"/>
          </p:cNvSpPr>
          <p:nvPr>
            <p:ph type="title"/>
          </p:nvPr>
        </p:nvSpPr>
        <p:spPr>
          <a:xfrm>
            <a:off x="540000" y="540000"/>
            <a:ext cx="4500561" cy="2181946"/>
          </a:xfrm>
        </p:spPr>
        <p:txBody>
          <a:bodyPr anchor="t">
            <a:normAutofit/>
          </a:bodyPr>
          <a:lstStyle/>
          <a:p>
            <a:r>
              <a:rPr lang="en-US" sz="5400" dirty="0">
                <a:ea typeface="+mj-lt"/>
                <a:cs typeface="+mj-lt"/>
              </a:rPr>
              <a:t>Recessed light</a:t>
            </a:r>
            <a:endParaRPr lang="en-US" sz="5400"/>
          </a:p>
        </p:txBody>
      </p:sp>
      <p:sp>
        <p:nvSpPr>
          <p:cNvPr id="40" name="Content Placeholder 7">
            <a:extLst>
              <a:ext uri="{FF2B5EF4-FFF2-40B4-BE49-F238E27FC236}">
                <a16:creationId xmlns:a16="http://schemas.microsoft.com/office/drawing/2014/main" id="{14F32761-8E81-27A5-F339-DC97336915AC}"/>
              </a:ext>
            </a:extLst>
          </p:cNvPr>
          <p:cNvSpPr>
            <a:spLocks noGrp="1"/>
          </p:cNvSpPr>
          <p:nvPr>
            <p:ph idx="1"/>
          </p:nvPr>
        </p:nvSpPr>
        <p:spPr>
          <a:xfrm>
            <a:off x="540280" y="2502621"/>
            <a:ext cx="4500562" cy="3361604"/>
          </a:xfrm>
        </p:spPr>
        <p:txBody>
          <a:bodyPr anchor="t">
            <a:normAutofit/>
          </a:bodyPr>
          <a:lstStyle/>
          <a:p>
            <a:pPr marL="0" indent="0">
              <a:buNone/>
            </a:pPr>
            <a:endParaRPr lang="en-US" dirty="0">
              <a:latin typeface="Arial"/>
              <a:cs typeface="Arial"/>
            </a:endParaRPr>
          </a:p>
          <a:p>
            <a:pPr marL="269875" indent="-269875"/>
            <a:r>
              <a:rPr lang="en-US" dirty="0">
                <a:latin typeface="Arial"/>
                <a:cs typeface="Arial"/>
              </a:rPr>
              <a:t>Used in kitchen area</a:t>
            </a:r>
            <a:endParaRPr lang="en-US">
              <a:latin typeface="Arial"/>
              <a:cs typeface="Arial"/>
            </a:endParaRPr>
          </a:p>
          <a:p>
            <a:pPr marL="269875" indent="-269875"/>
            <a:r>
              <a:rPr lang="en-US" dirty="0">
                <a:latin typeface="Arial"/>
                <a:ea typeface="+mn-lt"/>
                <a:cs typeface="+mn-lt"/>
              </a:rPr>
              <a:t>provide a clean and minimalist look by blending into the ceiling</a:t>
            </a:r>
            <a:endParaRPr lang="en-US">
              <a:latin typeface="Arial"/>
              <a:cs typeface="Arial"/>
            </a:endParaRPr>
          </a:p>
          <a:p>
            <a:pPr marL="269875" indent="-269875"/>
            <a:endParaRPr lang="en-US" dirty="0">
              <a:latin typeface="Arial"/>
              <a:cs typeface="Arial"/>
            </a:endParaRPr>
          </a:p>
          <a:p>
            <a:pPr marL="269875" indent="-269875"/>
            <a:endParaRPr lang="en-US" dirty="0">
              <a:latin typeface="Arial"/>
              <a:cs typeface="Arial"/>
            </a:endParaRPr>
          </a:p>
          <a:p>
            <a:pPr marL="269875" indent="-269875"/>
            <a:endParaRPr lang="en-US" dirty="0">
              <a:latin typeface="Arial"/>
              <a:cs typeface="Arial"/>
            </a:endParaRPr>
          </a:p>
          <a:p>
            <a:pPr marL="0" indent="0">
              <a:buNone/>
            </a:pPr>
            <a:endParaRPr lang="en-US" dirty="0">
              <a:latin typeface="Arial"/>
              <a:cs typeface="Arial"/>
            </a:endParaRPr>
          </a:p>
        </p:txBody>
      </p:sp>
      <p:pic>
        <p:nvPicPr>
          <p:cNvPr id="5" name="Picture 4">
            <a:extLst>
              <a:ext uri="{FF2B5EF4-FFF2-40B4-BE49-F238E27FC236}">
                <a16:creationId xmlns:a16="http://schemas.microsoft.com/office/drawing/2014/main" id="{23DD43FB-25F6-45C1-CC18-B6ADFC33F447}"/>
              </a:ext>
            </a:extLst>
          </p:cNvPr>
          <p:cNvPicPr>
            <a:picLocks noChangeAspect="1"/>
          </p:cNvPicPr>
          <p:nvPr/>
        </p:nvPicPr>
        <p:blipFill rotWithShape="1">
          <a:blip r:embed="rId2"/>
          <a:srcRect t="50167" r="315" b="-238"/>
          <a:stretch/>
        </p:blipFill>
        <p:spPr>
          <a:xfrm>
            <a:off x="5987247" y="1715493"/>
            <a:ext cx="4955608" cy="3301013"/>
          </a:xfrm>
          <a:prstGeom prst="rect">
            <a:avLst/>
          </a:prstGeom>
        </p:spPr>
      </p:pic>
    </p:spTree>
    <p:extLst>
      <p:ext uri="{BB962C8B-B14F-4D97-AF65-F5344CB8AC3E}">
        <p14:creationId xmlns:p14="http://schemas.microsoft.com/office/powerpoint/2010/main" val="16477118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6E6BFF-2F17-0FD8-8164-8996DC30D7FB}"/>
              </a:ext>
            </a:extLst>
          </p:cNvPr>
          <p:cNvSpPr>
            <a:spLocks noGrp="1"/>
          </p:cNvSpPr>
          <p:nvPr>
            <p:ph type="title"/>
          </p:nvPr>
        </p:nvSpPr>
        <p:spPr/>
        <p:txBody>
          <a:bodyPr>
            <a:normAutofit/>
          </a:bodyPr>
          <a:lstStyle/>
          <a:p>
            <a:r>
              <a:rPr lang="en-US" sz="5400" dirty="0">
                <a:ea typeface="+mj-lt"/>
                <a:cs typeface="+mj-lt"/>
              </a:rPr>
              <a:t>Recessed light - specification</a:t>
            </a:r>
            <a:endParaRPr lang="en-US" sz="5400"/>
          </a:p>
        </p:txBody>
      </p:sp>
      <p:sp>
        <p:nvSpPr>
          <p:cNvPr id="3" name="Content Placeholder 2">
            <a:extLst>
              <a:ext uri="{FF2B5EF4-FFF2-40B4-BE49-F238E27FC236}">
                <a16:creationId xmlns:a16="http://schemas.microsoft.com/office/drawing/2014/main" id="{707E297B-D466-60F7-47B1-6BC150D8FF8F}"/>
              </a:ext>
            </a:extLst>
          </p:cNvPr>
          <p:cNvSpPr>
            <a:spLocks noGrp="1"/>
          </p:cNvSpPr>
          <p:nvPr>
            <p:ph idx="1"/>
          </p:nvPr>
        </p:nvSpPr>
        <p:spPr>
          <a:xfrm>
            <a:off x="635250" y="2052637"/>
            <a:ext cx="4526444" cy="3779837"/>
          </a:xfrm>
        </p:spPr>
        <p:txBody>
          <a:bodyPr vert="horz" lIns="91440" tIns="45720" rIns="91440" bIns="45720" rtlCol="0" anchor="t">
            <a:normAutofit/>
          </a:bodyPr>
          <a:lstStyle/>
          <a:p>
            <a:pPr marL="269875" indent="-269875">
              <a:lnSpc>
                <a:spcPct val="114999"/>
              </a:lnSpc>
            </a:pPr>
            <a:r>
              <a:rPr lang="en-US" dirty="0">
                <a:latin typeface="Arial"/>
                <a:cs typeface="Arial"/>
              </a:rPr>
              <a:t>Type - </a:t>
            </a:r>
            <a:r>
              <a:rPr lang="en-US" dirty="0">
                <a:latin typeface="Arial"/>
                <a:ea typeface="+mn-lt"/>
                <a:cs typeface="+mn-lt"/>
              </a:rPr>
              <a:t>Led panel lights</a:t>
            </a:r>
            <a:endParaRPr lang="en-US" dirty="0">
              <a:latin typeface="Arial"/>
              <a:cs typeface="Arial"/>
            </a:endParaRPr>
          </a:p>
          <a:p>
            <a:pPr marL="269875" indent="-269875">
              <a:lnSpc>
                <a:spcPct val="114999"/>
              </a:lnSpc>
            </a:pPr>
            <a:r>
              <a:rPr lang="en-US" dirty="0">
                <a:latin typeface="Arial"/>
                <a:cs typeface="Arial"/>
              </a:rPr>
              <a:t>Material - </a:t>
            </a:r>
            <a:r>
              <a:rPr lang="en-US" dirty="0">
                <a:latin typeface="Arial"/>
                <a:ea typeface="+mn-lt"/>
                <a:cs typeface="+mn-lt"/>
              </a:rPr>
              <a:t>Aluminum</a:t>
            </a:r>
            <a:endParaRPr lang="en-US" dirty="0">
              <a:latin typeface="Arial"/>
              <a:cs typeface="Arial"/>
            </a:endParaRPr>
          </a:p>
          <a:p>
            <a:pPr marL="269875" indent="-269875">
              <a:lnSpc>
                <a:spcPct val="114999"/>
              </a:lnSpc>
            </a:pPr>
            <a:r>
              <a:rPr lang="en-US" dirty="0">
                <a:latin typeface="Arial"/>
                <a:cs typeface="Arial"/>
              </a:rPr>
              <a:t>Working Lifetime- 60000 hours</a:t>
            </a:r>
          </a:p>
          <a:p>
            <a:pPr marL="269875" indent="-269875">
              <a:lnSpc>
                <a:spcPct val="114999"/>
              </a:lnSpc>
            </a:pPr>
            <a:r>
              <a:rPr lang="en-US" dirty="0">
                <a:latin typeface="Arial"/>
                <a:cs typeface="Arial"/>
              </a:rPr>
              <a:t>Installation Way - </a:t>
            </a:r>
            <a:r>
              <a:rPr lang="en-US" dirty="0">
                <a:latin typeface="Arial"/>
                <a:ea typeface="+mn-lt"/>
                <a:cs typeface="+mn-lt"/>
              </a:rPr>
              <a:t>Downlights</a:t>
            </a:r>
          </a:p>
          <a:p>
            <a:pPr marL="269875" indent="-269875">
              <a:lnSpc>
                <a:spcPct val="114999"/>
              </a:lnSpc>
            </a:pPr>
            <a:r>
              <a:rPr lang="en-US" dirty="0">
                <a:latin typeface="Arial"/>
                <a:cs typeface="Arial"/>
              </a:rPr>
              <a:t>Light colors - </a:t>
            </a:r>
            <a:r>
              <a:rPr lang="en-US" dirty="0">
                <a:latin typeface="Arial"/>
                <a:ea typeface="+mn-lt"/>
                <a:cs typeface="+mn-lt"/>
              </a:rPr>
              <a:t>WHITE</a:t>
            </a:r>
          </a:p>
          <a:p>
            <a:pPr marL="269875" indent="-269875">
              <a:lnSpc>
                <a:spcPct val="114999"/>
              </a:lnSpc>
            </a:pPr>
            <a:r>
              <a:rPr lang="en-US" dirty="0">
                <a:latin typeface="Arial"/>
                <a:cs typeface="Arial"/>
              </a:rPr>
              <a:t>Color Rendering Index - 80</a:t>
            </a:r>
          </a:p>
          <a:p>
            <a:pPr marL="269875" indent="-269875">
              <a:lnSpc>
                <a:spcPct val="114999"/>
              </a:lnSpc>
            </a:pPr>
            <a:r>
              <a:rPr lang="en-US" dirty="0">
                <a:latin typeface="Arial"/>
                <a:cs typeface="Arial"/>
              </a:rPr>
              <a:t>Color temperature - 2700K</a:t>
            </a:r>
          </a:p>
          <a:p>
            <a:pPr marL="269875" indent="-269875">
              <a:lnSpc>
                <a:spcPct val="114999"/>
              </a:lnSpc>
            </a:pPr>
            <a:r>
              <a:rPr lang="en-US" dirty="0">
                <a:latin typeface="Arial"/>
                <a:cs typeface="Arial"/>
              </a:rPr>
              <a:t>Luminous Flux: 960lm</a:t>
            </a:r>
          </a:p>
          <a:p>
            <a:pPr marL="269875" indent="-269875">
              <a:lnSpc>
                <a:spcPct val="114999"/>
              </a:lnSpc>
            </a:pPr>
            <a:endParaRPr lang="en-US" dirty="0">
              <a:latin typeface="Arial"/>
              <a:cs typeface="Arial"/>
            </a:endParaRPr>
          </a:p>
          <a:p>
            <a:pPr marL="269875" indent="-269875">
              <a:lnSpc>
                <a:spcPct val="114999"/>
              </a:lnSpc>
            </a:pPr>
            <a:endParaRPr lang="en-US" dirty="0">
              <a:latin typeface="Arial"/>
              <a:cs typeface="Arial"/>
            </a:endParaRPr>
          </a:p>
          <a:p>
            <a:pPr marL="269875" indent="-269875">
              <a:lnSpc>
                <a:spcPct val="114999"/>
              </a:lnSpc>
            </a:pPr>
            <a:endParaRPr lang="en-US" dirty="0">
              <a:latin typeface="Arial"/>
              <a:cs typeface="Arial"/>
            </a:endParaRPr>
          </a:p>
          <a:p>
            <a:pPr marL="269875" indent="-269875">
              <a:lnSpc>
                <a:spcPct val="114999"/>
              </a:lnSpc>
            </a:pPr>
            <a:endParaRPr lang="en-US" dirty="0">
              <a:latin typeface="Arial"/>
              <a:cs typeface="Arial"/>
            </a:endParaRPr>
          </a:p>
          <a:p>
            <a:pPr marL="269875" indent="-269875"/>
            <a:endParaRPr lang="en-US" dirty="0">
              <a:latin typeface="Arial"/>
              <a:cs typeface="Arial"/>
            </a:endParaRPr>
          </a:p>
        </p:txBody>
      </p:sp>
      <p:pic>
        <p:nvPicPr>
          <p:cNvPr id="8" name="Picture 7" descr="A square white light with a wire attached to it&#10;&#10;Description automatically generated">
            <a:extLst>
              <a:ext uri="{FF2B5EF4-FFF2-40B4-BE49-F238E27FC236}">
                <a16:creationId xmlns:a16="http://schemas.microsoft.com/office/drawing/2014/main" id="{E3915D4E-9484-1CD0-03F4-CC6A5A8CCB58}"/>
              </a:ext>
            </a:extLst>
          </p:cNvPr>
          <p:cNvPicPr>
            <a:picLocks noChangeAspect="1"/>
          </p:cNvPicPr>
          <p:nvPr/>
        </p:nvPicPr>
        <p:blipFill>
          <a:blip r:embed="rId2"/>
          <a:stretch>
            <a:fillRect/>
          </a:stretch>
        </p:blipFill>
        <p:spPr>
          <a:xfrm>
            <a:off x="6730008" y="2162908"/>
            <a:ext cx="3792446" cy="3665416"/>
          </a:xfrm>
          <a:prstGeom prst="rect">
            <a:avLst/>
          </a:prstGeom>
        </p:spPr>
      </p:pic>
    </p:spTree>
    <p:extLst>
      <p:ext uri="{BB962C8B-B14F-4D97-AF65-F5344CB8AC3E}">
        <p14:creationId xmlns:p14="http://schemas.microsoft.com/office/powerpoint/2010/main" val="10494459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2C2C26-1030-FBAB-E583-3051A117EF83}"/>
              </a:ext>
            </a:extLst>
          </p:cNvPr>
          <p:cNvSpPr>
            <a:spLocks noGrp="1"/>
          </p:cNvSpPr>
          <p:nvPr>
            <p:ph type="title"/>
          </p:nvPr>
        </p:nvSpPr>
        <p:spPr/>
        <p:txBody>
          <a:bodyPr>
            <a:normAutofit/>
          </a:bodyPr>
          <a:lstStyle/>
          <a:p>
            <a:r>
              <a:rPr lang="en-US" sz="5400" dirty="0"/>
              <a:t>Spotlight</a:t>
            </a:r>
          </a:p>
        </p:txBody>
      </p:sp>
      <p:sp>
        <p:nvSpPr>
          <p:cNvPr id="3" name="Content Placeholder 2">
            <a:extLst>
              <a:ext uri="{FF2B5EF4-FFF2-40B4-BE49-F238E27FC236}">
                <a16:creationId xmlns:a16="http://schemas.microsoft.com/office/drawing/2014/main" id="{347FE082-0426-240E-67FE-DDC64A527261}"/>
              </a:ext>
            </a:extLst>
          </p:cNvPr>
          <p:cNvSpPr>
            <a:spLocks noGrp="1"/>
          </p:cNvSpPr>
          <p:nvPr>
            <p:ph idx="1"/>
          </p:nvPr>
        </p:nvSpPr>
        <p:spPr>
          <a:xfrm>
            <a:off x="540000" y="2528887"/>
            <a:ext cx="5386136" cy="3779837"/>
          </a:xfrm>
        </p:spPr>
        <p:txBody>
          <a:bodyPr vert="horz" lIns="91440" tIns="45720" rIns="91440" bIns="45720" rtlCol="0" anchor="t">
            <a:normAutofit/>
          </a:bodyPr>
          <a:lstStyle/>
          <a:p>
            <a:pPr marL="269875" indent="-269875"/>
            <a:r>
              <a:rPr lang="en-US" dirty="0">
                <a:latin typeface="Arial"/>
                <a:ea typeface="+mn-lt"/>
                <a:cs typeface="+mn-lt"/>
              </a:rPr>
              <a:t>Spotlights are focused on the working stations of the kitchen and walls</a:t>
            </a:r>
          </a:p>
          <a:p>
            <a:pPr marL="269875" indent="-269875"/>
            <a:r>
              <a:rPr lang="en-US" dirty="0">
                <a:latin typeface="Arial"/>
                <a:ea typeface="+mn-lt"/>
                <a:cs typeface="+mn-lt"/>
              </a:rPr>
              <a:t>Using cool white lighting helps enhance the appearance of a brick wall.</a:t>
            </a:r>
          </a:p>
          <a:p>
            <a:pPr marL="269875" indent="-269875"/>
            <a:r>
              <a:rPr lang="en-US" dirty="0">
                <a:latin typeface="Arial"/>
                <a:ea typeface="+mn-lt"/>
                <a:cs typeface="+mn-lt"/>
              </a:rPr>
              <a:t>Mounted on ceiling</a:t>
            </a:r>
          </a:p>
        </p:txBody>
      </p:sp>
      <p:pic>
        <p:nvPicPr>
          <p:cNvPr id="4" name="Picture 3" descr="A close up of a stone wall&#10;&#10;Description automatically generated">
            <a:extLst>
              <a:ext uri="{FF2B5EF4-FFF2-40B4-BE49-F238E27FC236}">
                <a16:creationId xmlns:a16="http://schemas.microsoft.com/office/drawing/2014/main" id="{210E5341-6587-FB54-5207-07E251EB70A8}"/>
              </a:ext>
            </a:extLst>
          </p:cNvPr>
          <p:cNvPicPr>
            <a:picLocks noChangeAspect="1"/>
          </p:cNvPicPr>
          <p:nvPr/>
        </p:nvPicPr>
        <p:blipFill>
          <a:blip r:embed="rId2"/>
          <a:stretch>
            <a:fillRect/>
          </a:stretch>
        </p:blipFill>
        <p:spPr>
          <a:xfrm>
            <a:off x="6096000" y="3831167"/>
            <a:ext cx="4402667" cy="2476500"/>
          </a:xfrm>
          <a:prstGeom prst="rect">
            <a:avLst/>
          </a:prstGeom>
        </p:spPr>
      </p:pic>
      <p:pic>
        <p:nvPicPr>
          <p:cNvPr id="5" name="Picture 4" descr="A room with tables and chairs&#10;&#10;Description automatically generated">
            <a:extLst>
              <a:ext uri="{FF2B5EF4-FFF2-40B4-BE49-F238E27FC236}">
                <a16:creationId xmlns:a16="http://schemas.microsoft.com/office/drawing/2014/main" id="{C9A90D59-5D21-B127-1142-C2C4CC03E118}"/>
              </a:ext>
            </a:extLst>
          </p:cNvPr>
          <p:cNvPicPr>
            <a:picLocks noChangeAspect="1"/>
          </p:cNvPicPr>
          <p:nvPr/>
        </p:nvPicPr>
        <p:blipFill rotWithShape="1">
          <a:blip r:embed="rId3"/>
          <a:srcRect r="457" b="59794"/>
          <a:stretch/>
        </p:blipFill>
        <p:spPr>
          <a:xfrm>
            <a:off x="6092296" y="535517"/>
            <a:ext cx="4410089" cy="3104301"/>
          </a:xfrm>
          <a:prstGeom prst="rect">
            <a:avLst/>
          </a:prstGeom>
        </p:spPr>
      </p:pic>
    </p:spTree>
    <p:extLst>
      <p:ext uri="{BB962C8B-B14F-4D97-AF65-F5344CB8AC3E}">
        <p14:creationId xmlns:p14="http://schemas.microsoft.com/office/powerpoint/2010/main" val="38324969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DB456-99EF-C9B2-0779-F9A917D9FB95}"/>
              </a:ext>
            </a:extLst>
          </p:cNvPr>
          <p:cNvSpPr>
            <a:spLocks noGrp="1"/>
          </p:cNvSpPr>
          <p:nvPr>
            <p:ph type="title"/>
          </p:nvPr>
        </p:nvSpPr>
        <p:spPr/>
        <p:txBody>
          <a:bodyPr/>
          <a:lstStyle/>
          <a:p>
            <a:r>
              <a:rPr lang="en-US" sz="5400" dirty="0">
                <a:ea typeface="+mj-lt"/>
                <a:cs typeface="+mj-lt"/>
              </a:rPr>
              <a:t>Spotlight specification</a:t>
            </a:r>
            <a:endParaRPr lang="en-US" sz="5400" dirty="0">
              <a:solidFill>
                <a:srgbClr val="000000"/>
              </a:solidFill>
              <a:ea typeface="+mj-lt"/>
              <a:cs typeface="+mj-lt"/>
            </a:endParaRPr>
          </a:p>
          <a:p>
            <a:endParaRPr lang="en-US" sz="5400" dirty="0"/>
          </a:p>
        </p:txBody>
      </p:sp>
      <p:sp>
        <p:nvSpPr>
          <p:cNvPr id="3" name="Content Placeholder 2">
            <a:extLst>
              <a:ext uri="{FF2B5EF4-FFF2-40B4-BE49-F238E27FC236}">
                <a16:creationId xmlns:a16="http://schemas.microsoft.com/office/drawing/2014/main" id="{651479D2-D3F9-BDFB-3FCD-453C89073B53}"/>
              </a:ext>
            </a:extLst>
          </p:cNvPr>
          <p:cNvSpPr>
            <a:spLocks noGrp="1"/>
          </p:cNvSpPr>
          <p:nvPr>
            <p:ph idx="1"/>
          </p:nvPr>
        </p:nvSpPr>
        <p:spPr>
          <a:xfrm>
            <a:off x="540000" y="1904470"/>
            <a:ext cx="11101136" cy="3779837"/>
          </a:xfrm>
        </p:spPr>
        <p:txBody>
          <a:bodyPr vert="horz" lIns="91440" tIns="45720" rIns="91440" bIns="45720" rtlCol="0" anchor="t">
            <a:normAutofit/>
          </a:bodyPr>
          <a:lstStyle/>
          <a:p>
            <a:pPr marL="269875" indent="-269875">
              <a:lnSpc>
                <a:spcPct val="114999"/>
              </a:lnSpc>
            </a:pPr>
            <a:r>
              <a:rPr lang="en-US" dirty="0">
                <a:latin typeface="Arial"/>
                <a:cs typeface="Arial"/>
              </a:rPr>
              <a:t>Type - </a:t>
            </a:r>
            <a:r>
              <a:rPr lang="en-US" dirty="0">
                <a:latin typeface="Arial"/>
                <a:ea typeface="+mn-lt"/>
                <a:cs typeface="+mn-lt"/>
              </a:rPr>
              <a:t>Track Lighting</a:t>
            </a:r>
            <a:endParaRPr lang="en-US" dirty="0">
              <a:latin typeface="Arial"/>
              <a:cs typeface="Arial"/>
            </a:endParaRPr>
          </a:p>
          <a:p>
            <a:pPr marL="269875" indent="-269875">
              <a:lnSpc>
                <a:spcPct val="114999"/>
              </a:lnSpc>
            </a:pPr>
            <a:r>
              <a:rPr lang="en-US" dirty="0">
                <a:latin typeface="Arial"/>
                <a:cs typeface="Arial"/>
              </a:rPr>
              <a:t>Material - </a:t>
            </a:r>
            <a:r>
              <a:rPr lang="en-US" dirty="0">
                <a:latin typeface="Arial"/>
                <a:ea typeface="+mn-lt"/>
                <a:cs typeface="+mn-lt"/>
              </a:rPr>
              <a:t>Polished Steel</a:t>
            </a:r>
          </a:p>
          <a:p>
            <a:pPr marL="269875" indent="-269875">
              <a:lnSpc>
                <a:spcPct val="114999"/>
              </a:lnSpc>
            </a:pPr>
            <a:r>
              <a:rPr lang="en-US" dirty="0">
                <a:latin typeface="Arial"/>
                <a:cs typeface="Arial"/>
              </a:rPr>
              <a:t>Working Lifetime- 70000 hours</a:t>
            </a:r>
          </a:p>
          <a:p>
            <a:pPr marL="269875" indent="-269875">
              <a:lnSpc>
                <a:spcPct val="114999"/>
              </a:lnSpc>
            </a:pPr>
            <a:r>
              <a:rPr lang="en-US" dirty="0">
                <a:latin typeface="Arial"/>
                <a:cs typeface="Arial"/>
              </a:rPr>
              <a:t>Installation Way - screw</a:t>
            </a:r>
          </a:p>
          <a:p>
            <a:pPr marL="269875" indent="-269875">
              <a:lnSpc>
                <a:spcPct val="114999"/>
              </a:lnSpc>
            </a:pPr>
            <a:r>
              <a:rPr lang="en-US" dirty="0">
                <a:latin typeface="Arial"/>
                <a:cs typeface="Arial"/>
              </a:rPr>
              <a:t>Light colors - WHITE</a:t>
            </a:r>
          </a:p>
          <a:p>
            <a:pPr marL="269875" indent="-269875">
              <a:lnSpc>
                <a:spcPct val="114999"/>
              </a:lnSpc>
            </a:pPr>
            <a:r>
              <a:rPr lang="en-US" dirty="0">
                <a:latin typeface="Arial"/>
                <a:cs typeface="Arial"/>
              </a:rPr>
              <a:t>Color Rendering Index - 70</a:t>
            </a:r>
          </a:p>
          <a:p>
            <a:pPr marL="269875" indent="-269875">
              <a:lnSpc>
                <a:spcPct val="114999"/>
              </a:lnSpc>
            </a:pPr>
            <a:r>
              <a:rPr lang="en-US" dirty="0">
                <a:latin typeface="Arial"/>
                <a:cs typeface="Arial"/>
              </a:rPr>
              <a:t>Color temperature - 4000K</a:t>
            </a:r>
          </a:p>
          <a:p>
            <a:pPr marL="269875" indent="-269875">
              <a:lnSpc>
                <a:spcPct val="114999"/>
              </a:lnSpc>
            </a:pPr>
            <a:r>
              <a:rPr lang="en-US" dirty="0">
                <a:latin typeface="Arial"/>
                <a:cs typeface="Arial"/>
              </a:rPr>
              <a:t>Luminous Flux: 1000lm</a:t>
            </a:r>
          </a:p>
          <a:p>
            <a:pPr marL="269875" indent="-269875">
              <a:lnSpc>
                <a:spcPct val="114999"/>
              </a:lnSpc>
            </a:pPr>
            <a:endParaRPr lang="en-US" dirty="0">
              <a:latin typeface="Arial"/>
              <a:cs typeface="Arial"/>
            </a:endParaRPr>
          </a:p>
          <a:p>
            <a:pPr marL="269875" indent="-269875">
              <a:lnSpc>
                <a:spcPct val="114999"/>
              </a:lnSpc>
            </a:pPr>
            <a:endParaRPr lang="en-US" dirty="0">
              <a:latin typeface="Arial"/>
              <a:cs typeface="Arial"/>
            </a:endParaRPr>
          </a:p>
          <a:p>
            <a:pPr marL="269875" indent="-269875">
              <a:lnSpc>
                <a:spcPct val="114999"/>
              </a:lnSpc>
            </a:pPr>
            <a:endParaRPr lang="en-US" dirty="0">
              <a:latin typeface="Arial"/>
              <a:cs typeface="Arial"/>
            </a:endParaRPr>
          </a:p>
          <a:p>
            <a:pPr marL="269875" indent="-269875">
              <a:lnSpc>
                <a:spcPct val="114999"/>
              </a:lnSpc>
            </a:pPr>
            <a:endParaRPr lang="en-US" dirty="0">
              <a:latin typeface="Arial"/>
              <a:cs typeface="Arial"/>
            </a:endParaRPr>
          </a:p>
          <a:p>
            <a:pPr marL="269875" indent="-269875"/>
            <a:endParaRPr lang="en-US" dirty="0">
              <a:latin typeface="Arial"/>
              <a:cs typeface="Arial"/>
            </a:endParaRPr>
          </a:p>
          <a:p>
            <a:pPr marL="269875" indent="-269875"/>
            <a:endParaRPr lang="en-US" dirty="0">
              <a:latin typeface="Arial"/>
              <a:cs typeface="Arial"/>
            </a:endParaRPr>
          </a:p>
        </p:txBody>
      </p:sp>
      <p:pic>
        <p:nvPicPr>
          <p:cNvPr id="5" name="Picture 4" descr="A black light fixture with a white background&#10;&#10;Description automatically generated">
            <a:extLst>
              <a:ext uri="{FF2B5EF4-FFF2-40B4-BE49-F238E27FC236}">
                <a16:creationId xmlns:a16="http://schemas.microsoft.com/office/drawing/2014/main" id="{88D266D5-E696-BB19-0160-AC0A15AC6537}"/>
              </a:ext>
            </a:extLst>
          </p:cNvPr>
          <p:cNvPicPr>
            <a:picLocks noChangeAspect="1"/>
          </p:cNvPicPr>
          <p:nvPr/>
        </p:nvPicPr>
        <p:blipFill>
          <a:blip r:embed="rId2"/>
          <a:stretch>
            <a:fillRect/>
          </a:stretch>
        </p:blipFill>
        <p:spPr>
          <a:xfrm>
            <a:off x="5706005" y="2078566"/>
            <a:ext cx="4886325" cy="3124200"/>
          </a:xfrm>
          <a:prstGeom prst="rect">
            <a:avLst/>
          </a:prstGeom>
        </p:spPr>
      </p:pic>
    </p:spTree>
    <p:extLst>
      <p:ext uri="{BB962C8B-B14F-4D97-AF65-F5344CB8AC3E}">
        <p14:creationId xmlns:p14="http://schemas.microsoft.com/office/powerpoint/2010/main" val="35336168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60F00B-E3B3-D812-3F3C-71D434B3C407}"/>
              </a:ext>
            </a:extLst>
          </p:cNvPr>
          <p:cNvSpPr>
            <a:spLocks noGrp="1"/>
          </p:cNvSpPr>
          <p:nvPr>
            <p:ph type="title"/>
          </p:nvPr>
        </p:nvSpPr>
        <p:spPr/>
        <p:txBody>
          <a:bodyPr>
            <a:normAutofit/>
          </a:bodyPr>
          <a:lstStyle/>
          <a:p>
            <a:r>
              <a:rPr lang="en-US" sz="5400" dirty="0">
                <a:ea typeface="+mj-lt"/>
                <a:cs typeface="+mj-lt"/>
              </a:rPr>
              <a:t>Incandescent lights</a:t>
            </a:r>
            <a:endParaRPr lang="en-US" sz="5400"/>
          </a:p>
        </p:txBody>
      </p:sp>
      <p:pic>
        <p:nvPicPr>
          <p:cNvPr id="7" name="Content Placeholder 6">
            <a:extLst>
              <a:ext uri="{FF2B5EF4-FFF2-40B4-BE49-F238E27FC236}">
                <a16:creationId xmlns:a16="http://schemas.microsoft.com/office/drawing/2014/main" id="{D11672F9-327A-C367-B37D-D6EFD8665BC4}"/>
              </a:ext>
            </a:extLst>
          </p:cNvPr>
          <p:cNvPicPr>
            <a:picLocks noGrp="1" noChangeAspect="1"/>
          </p:cNvPicPr>
          <p:nvPr>
            <p:ph idx="1"/>
          </p:nvPr>
        </p:nvPicPr>
        <p:blipFill>
          <a:blip r:embed="rId2"/>
          <a:stretch>
            <a:fillRect/>
          </a:stretch>
        </p:blipFill>
        <p:spPr>
          <a:xfrm>
            <a:off x="8192947" y="1557072"/>
            <a:ext cx="2314575" cy="4114800"/>
          </a:xfrm>
        </p:spPr>
      </p:pic>
      <p:sp>
        <p:nvSpPr>
          <p:cNvPr id="8" name="TextBox 7">
            <a:extLst>
              <a:ext uri="{FF2B5EF4-FFF2-40B4-BE49-F238E27FC236}">
                <a16:creationId xmlns:a16="http://schemas.microsoft.com/office/drawing/2014/main" id="{74D27E4A-CE25-7F75-EF1E-B49FBA47CE35}"/>
              </a:ext>
            </a:extLst>
          </p:cNvPr>
          <p:cNvSpPr txBox="1"/>
          <p:nvPr/>
        </p:nvSpPr>
        <p:spPr>
          <a:xfrm>
            <a:off x="751416" y="2074333"/>
            <a:ext cx="6582833"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latin typeface="Arial"/>
                <a:ea typeface="+mn-lt"/>
                <a:cs typeface="+mn-lt"/>
              </a:rPr>
              <a:t>These bulb give vintage theme where the ambiance is designed to evoke a sense of nostalgia or a specific time. Incandescent bulbs, especially those designed to resemble classic Edison bulbs, are popular choices for these themes because they contribute to the overall vintage aesthetic and can complement other retro-style decor elements.</a:t>
            </a:r>
            <a:endParaRPr lang="en-US">
              <a:latin typeface="Arial"/>
              <a:cs typeface="Arial"/>
            </a:endParaRPr>
          </a:p>
        </p:txBody>
      </p:sp>
    </p:spTree>
    <p:extLst>
      <p:ext uri="{BB962C8B-B14F-4D97-AF65-F5344CB8AC3E}">
        <p14:creationId xmlns:p14="http://schemas.microsoft.com/office/powerpoint/2010/main" val="35779072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F32BB63-63B1-E8A2-FC31-C9DBA528C944}"/>
              </a:ext>
            </a:extLst>
          </p:cNvPr>
          <p:cNvSpPr>
            <a:spLocks noGrp="1"/>
          </p:cNvSpPr>
          <p:nvPr>
            <p:ph idx="1"/>
          </p:nvPr>
        </p:nvSpPr>
        <p:spPr>
          <a:xfrm>
            <a:off x="530231" y="1630118"/>
            <a:ext cx="11101136" cy="3779837"/>
          </a:xfrm>
        </p:spPr>
        <p:txBody>
          <a:bodyPr vert="horz" lIns="91440" tIns="45720" rIns="91440" bIns="45720" rtlCol="0" anchor="t">
            <a:normAutofit/>
          </a:bodyPr>
          <a:lstStyle/>
          <a:p>
            <a:pPr marL="269875" indent="-269875">
              <a:lnSpc>
                <a:spcPct val="114999"/>
              </a:lnSpc>
            </a:pPr>
            <a:r>
              <a:rPr lang="en-US" dirty="0">
                <a:latin typeface="Arial"/>
                <a:cs typeface="Arial"/>
              </a:rPr>
              <a:t>Type - </a:t>
            </a:r>
            <a:r>
              <a:rPr lang="en-US" dirty="0">
                <a:latin typeface="Arial"/>
                <a:ea typeface="+mn-lt"/>
                <a:cs typeface="+mn-lt"/>
              </a:rPr>
              <a:t>Incandescent Bulbs</a:t>
            </a:r>
            <a:endParaRPr lang="en-US" dirty="0">
              <a:latin typeface="Arial"/>
              <a:cs typeface="Arial"/>
            </a:endParaRPr>
          </a:p>
          <a:p>
            <a:pPr marL="269875" indent="-269875">
              <a:lnSpc>
                <a:spcPct val="114999"/>
              </a:lnSpc>
            </a:pPr>
            <a:r>
              <a:rPr lang="en-US" dirty="0">
                <a:latin typeface="Arial"/>
                <a:cs typeface="Arial"/>
              </a:rPr>
              <a:t>Material - Glass</a:t>
            </a:r>
          </a:p>
          <a:p>
            <a:pPr marL="269875" indent="-269875">
              <a:lnSpc>
                <a:spcPct val="114999"/>
              </a:lnSpc>
            </a:pPr>
            <a:r>
              <a:rPr lang="en-US" dirty="0">
                <a:latin typeface="Arial"/>
                <a:cs typeface="Arial"/>
              </a:rPr>
              <a:t>Working Lifetime- 100000 hours</a:t>
            </a:r>
          </a:p>
          <a:p>
            <a:pPr marL="269875" indent="-269875">
              <a:lnSpc>
                <a:spcPct val="114999"/>
              </a:lnSpc>
            </a:pPr>
            <a:r>
              <a:rPr lang="en-US" dirty="0">
                <a:latin typeface="Arial"/>
                <a:cs typeface="Arial"/>
              </a:rPr>
              <a:t>Light colors - </a:t>
            </a:r>
            <a:r>
              <a:rPr lang="en-US" dirty="0">
                <a:latin typeface="Arial"/>
                <a:ea typeface="+mn-lt"/>
                <a:cs typeface="+mn-lt"/>
              </a:rPr>
              <a:t>Warm White</a:t>
            </a:r>
          </a:p>
          <a:p>
            <a:pPr marL="269875" indent="-269875">
              <a:lnSpc>
                <a:spcPct val="114999"/>
              </a:lnSpc>
            </a:pPr>
            <a:r>
              <a:rPr lang="en-US" dirty="0">
                <a:latin typeface="Arial"/>
                <a:cs typeface="Arial"/>
              </a:rPr>
              <a:t>Color Rendering Index - 70</a:t>
            </a:r>
          </a:p>
          <a:p>
            <a:pPr marL="269875" indent="-269875">
              <a:lnSpc>
                <a:spcPct val="114999"/>
              </a:lnSpc>
            </a:pPr>
            <a:r>
              <a:rPr lang="en-US" dirty="0">
                <a:latin typeface="Arial"/>
                <a:cs typeface="Arial"/>
              </a:rPr>
              <a:t>Color temperature - 2200K</a:t>
            </a:r>
          </a:p>
          <a:p>
            <a:pPr marL="269875" indent="-269875">
              <a:lnSpc>
                <a:spcPct val="114999"/>
              </a:lnSpc>
            </a:pPr>
            <a:r>
              <a:rPr lang="en-US" dirty="0">
                <a:latin typeface="Arial"/>
                <a:cs typeface="Arial"/>
              </a:rPr>
              <a:t>Luminous Flux: 600lm</a:t>
            </a:r>
          </a:p>
          <a:p>
            <a:pPr marL="269875" indent="-269875">
              <a:lnSpc>
                <a:spcPct val="114999"/>
              </a:lnSpc>
            </a:pPr>
            <a:endParaRPr lang="en-US" dirty="0">
              <a:latin typeface="Arial"/>
              <a:cs typeface="Arial"/>
            </a:endParaRPr>
          </a:p>
          <a:p>
            <a:pPr marL="269875" indent="-269875">
              <a:lnSpc>
                <a:spcPct val="114999"/>
              </a:lnSpc>
            </a:pPr>
            <a:endParaRPr lang="en-US" dirty="0">
              <a:latin typeface="Arial"/>
              <a:cs typeface="Arial"/>
            </a:endParaRPr>
          </a:p>
          <a:p>
            <a:pPr marL="269875" indent="-269875">
              <a:lnSpc>
                <a:spcPct val="114999"/>
              </a:lnSpc>
            </a:pPr>
            <a:endParaRPr lang="en-US" dirty="0">
              <a:latin typeface="Arial"/>
              <a:cs typeface="Arial"/>
            </a:endParaRPr>
          </a:p>
          <a:p>
            <a:pPr marL="269875" indent="-269875">
              <a:lnSpc>
                <a:spcPct val="114999"/>
              </a:lnSpc>
            </a:pPr>
            <a:endParaRPr lang="en-US" dirty="0">
              <a:latin typeface="Arial"/>
              <a:cs typeface="Arial"/>
            </a:endParaRPr>
          </a:p>
          <a:p>
            <a:pPr marL="269875" indent="-269875"/>
            <a:endParaRPr lang="en-US" dirty="0">
              <a:latin typeface="Arial"/>
              <a:cs typeface="Arial"/>
            </a:endParaRPr>
          </a:p>
          <a:p>
            <a:pPr marL="269875" indent="-269875"/>
            <a:endParaRPr lang="en-US" dirty="0">
              <a:latin typeface="Arial"/>
              <a:cs typeface="Arial"/>
            </a:endParaRPr>
          </a:p>
          <a:p>
            <a:pPr marL="269875" indent="-269875"/>
            <a:endParaRPr lang="en-US" dirty="0">
              <a:latin typeface="Arial"/>
              <a:cs typeface="Arial"/>
            </a:endParaRPr>
          </a:p>
        </p:txBody>
      </p:sp>
      <p:sp>
        <p:nvSpPr>
          <p:cNvPr id="5" name="Title 1">
            <a:extLst>
              <a:ext uri="{FF2B5EF4-FFF2-40B4-BE49-F238E27FC236}">
                <a16:creationId xmlns:a16="http://schemas.microsoft.com/office/drawing/2014/main" id="{EDD97A0C-2DF9-26AA-6776-6E9B22AF2441}"/>
              </a:ext>
            </a:extLst>
          </p:cNvPr>
          <p:cNvSpPr txBox="1">
            <a:spLocks/>
          </p:cNvSpPr>
          <p:nvPr/>
        </p:nvSpPr>
        <p:spPr>
          <a:xfrm>
            <a:off x="536092" y="389554"/>
            <a:ext cx="11101135" cy="180950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5400" dirty="0">
                <a:ea typeface="+mj-lt"/>
                <a:cs typeface="+mj-lt"/>
              </a:rPr>
              <a:t>Incandescent lights - specification</a:t>
            </a:r>
            <a:endParaRPr lang="en-US" sz="5400"/>
          </a:p>
        </p:txBody>
      </p:sp>
      <p:pic>
        <p:nvPicPr>
          <p:cNvPr id="6" name="Picture 5" descr="A light bulb with a string&#10;&#10;Description automatically generated">
            <a:extLst>
              <a:ext uri="{FF2B5EF4-FFF2-40B4-BE49-F238E27FC236}">
                <a16:creationId xmlns:a16="http://schemas.microsoft.com/office/drawing/2014/main" id="{C6D9DE60-CA8E-5E8D-D660-996017E39AFA}"/>
              </a:ext>
            </a:extLst>
          </p:cNvPr>
          <p:cNvPicPr>
            <a:picLocks noChangeAspect="1"/>
          </p:cNvPicPr>
          <p:nvPr/>
        </p:nvPicPr>
        <p:blipFill>
          <a:blip r:embed="rId2"/>
          <a:stretch>
            <a:fillRect/>
          </a:stretch>
        </p:blipFill>
        <p:spPr>
          <a:xfrm>
            <a:off x="6734908" y="1713523"/>
            <a:ext cx="4114800" cy="4114800"/>
          </a:xfrm>
          <a:prstGeom prst="rect">
            <a:avLst/>
          </a:prstGeom>
        </p:spPr>
      </p:pic>
    </p:spTree>
    <p:extLst>
      <p:ext uri="{BB962C8B-B14F-4D97-AF65-F5344CB8AC3E}">
        <p14:creationId xmlns:p14="http://schemas.microsoft.com/office/powerpoint/2010/main" val="21922458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0BB13C-BA16-3056-2BB8-4A679F50CEAF}"/>
              </a:ext>
            </a:extLst>
          </p:cNvPr>
          <p:cNvSpPr>
            <a:spLocks noGrp="1"/>
          </p:cNvSpPr>
          <p:nvPr>
            <p:ph type="title"/>
          </p:nvPr>
        </p:nvSpPr>
        <p:spPr/>
        <p:txBody>
          <a:bodyPr>
            <a:normAutofit/>
          </a:bodyPr>
          <a:lstStyle/>
          <a:p>
            <a:r>
              <a:rPr lang="en-US" sz="5400" dirty="0"/>
              <a:t>Other </a:t>
            </a:r>
            <a:r>
              <a:rPr lang="en-US" sz="5400" dirty="0">
                <a:ea typeface="+mj-lt"/>
                <a:cs typeface="+mj-lt"/>
              </a:rPr>
              <a:t>lighting enhancement strategies</a:t>
            </a:r>
            <a:endParaRPr lang="en-US" sz="5400" dirty="0"/>
          </a:p>
        </p:txBody>
      </p:sp>
      <p:sp>
        <p:nvSpPr>
          <p:cNvPr id="3" name="Content Placeholder 2">
            <a:extLst>
              <a:ext uri="{FF2B5EF4-FFF2-40B4-BE49-F238E27FC236}">
                <a16:creationId xmlns:a16="http://schemas.microsoft.com/office/drawing/2014/main" id="{1D5DDF23-2DE3-B843-F817-31FB96763C8B}"/>
              </a:ext>
            </a:extLst>
          </p:cNvPr>
          <p:cNvSpPr>
            <a:spLocks noGrp="1"/>
          </p:cNvSpPr>
          <p:nvPr>
            <p:ph idx="1"/>
          </p:nvPr>
        </p:nvSpPr>
        <p:spPr>
          <a:xfrm>
            <a:off x="540000" y="1713970"/>
            <a:ext cx="6285720" cy="3779837"/>
          </a:xfrm>
        </p:spPr>
        <p:txBody>
          <a:bodyPr vert="horz" lIns="91440" tIns="45720" rIns="91440" bIns="45720" rtlCol="0" anchor="t">
            <a:normAutofit/>
          </a:bodyPr>
          <a:lstStyle/>
          <a:p>
            <a:pPr marL="269875" indent="-269875"/>
            <a:r>
              <a:rPr lang="en-US" dirty="0">
                <a:latin typeface="Arial"/>
                <a:ea typeface="+mn-lt"/>
                <a:cs typeface="+mn-lt"/>
              </a:rPr>
              <a:t>During the day, they effectively use natural light by placing windows all around.</a:t>
            </a:r>
            <a:endParaRPr lang="en-US">
              <a:latin typeface="Arial"/>
              <a:cs typeface="Arial"/>
            </a:endParaRPr>
          </a:p>
          <a:p>
            <a:pPr marL="269875" indent="-269875"/>
            <a:endParaRPr lang="en-US" dirty="0">
              <a:latin typeface="Arial"/>
              <a:cs typeface="Arial"/>
            </a:endParaRPr>
          </a:p>
          <a:p>
            <a:pPr marL="269875" indent="-269875"/>
            <a:r>
              <a:rPr lang="en-US" dirty="0">
                <a:latin typeface="Arial"/>
                <a:ea typeface="+mn-lt"/>
                <a:cs typeface="+mn-lt"/>
              </a:rPr>
              <a:t>At night, the windows have glass panels that reflect the indoor lights, making the space brighter.</a:t>
            </a:r>
            <a:endParaRPr lang="en-US">
              <a:latin typeface="Arial"/>
              <a:cs typeface="Arial"/>
            </a:endParaRPr>
          </a:p>
        </p:txBody>
      </p:sp>
      <p:pic>
        <p:nvPicPr>
          <p:cNvPr id="5" name="Picture 4" descr="A room with a window and a person sitting at a table&#10;&#10;Description automatically generated">
            <a:extLst>
              <a:ext uri="{FF2B5EF4-FFF2-40B4-BE49-F238E27FC236}">
                <a16:creationId xmlns:a16="http://schemas.microsoft.com/office/drawing/2014/main" id="{41B3E36C-00CE-9F2E-A7BB-E3B9F6CA76C7}"/>
              </a:ext>
            </a:extLst>
          </p:cNvPr>
          <p:cNvPicPr>
            <a:picLocks noChangeAspect="1"/>
          </p:cNvPicPr>
          <p:nvPr/>
        </p:nvPicPr>
        <p:blipFill rotWithShape="1">
          <a:blip r:embed="rId2"/>
          <a:srcRect t="37275" r="457" b="257"/>
          <a:stretch/>
        </p:blipFill>
        <p:spPr>
          <a:xfrm>
            <a:off x="8261880" y="1890183"/>
            <a:ext cx="3383507" cy="3787517"/>
          </a:xfrm>
          <a:prstGeom prst="rect">
            <a:avLst/>
          </a:prstGeom>
        </p:spPr>
      </p:pic>
      <p:pic>
        <p:nvPicPr>
          <p:cNvPr id="6" name="Picture 5" descr="A window with a logo on it&#10;&#10;Description automatically generated">
            <a:extLst>
              <a:ext uri="{FF2B5EF4-FFF2-40B4-BE49-F238E27FC236}">
                <a16:creationId xmlns:a16="http://schemas.microsoft.com/office/drawing/2014/main" id="{058B4DE6-82F1-831E-C1F7-91DF9477B683}"/>
              </a:ext>
            </a:extLst>
          </p:cNvPr>
          <p:cNvPicPr>
            <a:picLocks noChangeAspect="1"/>
          </p:cNvPicPr>
          <p:nvPr/>
        </p:nvPicPr>
        <p:blipFill rotWithShape="1">
          <a:blip r:embed="rId3"/>
          <a:srcRect t="26735" r="457" b="9679"/>
          <a:stretch/>
        </p:blipFill>
        <p:spPr>
          <a:xfrm>
            <a:off x="5679546" y="3774017"/>
            <a:ext cx="2304007" cy="2616446"/>
          </a:xfrm>
          <a:prstGeom prst="rect">
            <a:avLst/>
          </a:prstGeom>
        </p:spPr>
      </p:pic>
    </p:spTree>
    <p:extLst>
      <p:ext uri="{BB962C8B-B14F-4D97-AF65-F5344CB8AC3E}">
        <p14:creationId xmlns:p14="http://schemas.microsoft.com/office/powerpoint/2010/main" val="39986246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EFE056-775F-1570-1FF7-0048F51E0600}"/>
              </a:ext>
            </a:extLst>
          </p:cNvPr>
          <p:cNvSpPr>
            <a:spLocks noGrp="1"/>
          </p:cNvSpPr>
          <p:nvPr>
            <p:ph type="title"/>
          </p:nvPr>
        </p:nvSpPr>
        <p:spPr/>
        <p:txBody>
          <a:bodyPr>
            <a:normAutofit/>
          </a:bodyPr>
          <a:lstStyle/>
          <a:p>
            <a:r>
              <a:rPr lang="en-US" sz="5400" dirty="0">
                <a:ea typeface="+mj-lt"/>
                <a:cs typeface="+mj-lt"/>
              </a:rPr>
              <a:t>Mood and atmosphere - Outside</a:t>
            </a:r>
            <a:endParaRPr lang="en-US" sz="5400"/>
          </a:p>
        </p:txBody>
      </p:sp>
      <p:pic>
        <p:nvPicPr>
          <p:cNvPr id="5" name="Picture 4" descr="A building with a sign on the front&#10;&#10;Description automatically generated">
            <a:extLst>
              <a:ext uri="{FF2B5EF4-FFF2-40B4-BE49-F238E27FC236}">
                <a16:creationId xmlns:a16="http://schemas.microsoft.com/office/drawing/2014/main" id="{BF570028-62CA-1599-7B24-1341274225A9}"/>
              </a:ext>
            </a:extLst>
          </p:cNvPr>
          <p:cNvPicPr>
            <a:picLocks noChangeAspect="1"/>
          </p:cNvPicPr>
          <p:nvPr/>
        </p:nvPicPr>
        <p:blipFill>
          <a:blip r:embed="rId2"/>
          <a:stretch>
            <a:fillRect/>
          </a:stretch>
        </p:blipFill>
        <p:spPr>
          <a:xfrm>
            <a:off x="7884584" y="1600729"/>
            <a:ext cx="3894667" cy="2862793"/>
          </a:xfrm>
          <a:prstGeom prst="rect">
            <a:avLst/>
          </a:prstGeom>
        </p:spPr>
      </p:pic>
      <p:pic>
        <p:nvPicPr>
          <p:cNvPr id="8" name="Picture 7" descr="A building with a sign and plants&#10;&#10;Description automatically generated">
            <a:extLst>
              <a:ext uri="{FF2B5EF4-FFF2-40B4-BE49-F238E27FC236}">
                <a16:creationId xmlns:a16="http://schemas.microsoft.com/office/drawing/2014/main" id="{6DD6B96B-718C-7301-D2D3-A693646E5D3C}"/>
              </a:ext>
            </a:extLst>
          </p:cNvPr>
          <p:cNvPicPr>
            <a:picLocks noChangeAspect="1"/>
          </p:cNvPicPr>
          <p:nvPr/>
        </p:nvPicPr>
        <p:blipFill>
          <a:blip r:embed="rId3"/>
          <a:stretch>
            <a:fillRect/>
          </a:stretch>
        </p:blipFill>
        <p:spPr>
          <a:xfrm>
            <a:off x="9459384" y="4800601"/>
            <a:ext cx="2321984" cy="1722967"/>
          </a:xfrm>
          <a:prstGeom prst="rect">
            <a:avLst/>
          </a:prstGeom>
        </p:spPr>
      </p:pic>
      <p:pic>
        <p:nvPicPr>
          <p:cNvPr id="9" name="Picture 8">
            <a:extLst>
              <a:ext uri="{FF2B5EF4-FFF2-40B4-BE49-F238E27FC236}">
                <a16:creationId xmlns:a16="http://schemas.microsoft.com/office/drawing/2014/main" id="{B81DB5B8-1ABE-6448-364F-A1DC444B2F62}"/>
              </a:ext>
            </a:extLst>
          </p:cNvPr>
          <p:cNvPicPr>
            <a:picLocks noChangeAspect="1"/>
          </p:cNvPicPr>
          <p:nvPr/>
        </p:nvPicPr>
        <p:blipFill>
          <a:blip r:embed="rId4"/>
          <a:stretch>
            <a:fillRect/>
          </a:stretch>
        </p:blipFill>
        <p:spPr>
          <a:xfrm>
            <a:off x="6092296" y="1604433"/>
            <a:ext cx="1584325" cy="2876550"/>
          </a:xfrm>
          <a:prstGeom prst="rect">
            <a:avLst/>
          </a:prstGeom>
        </p:spPr>
      </p:pic>
      <p:sp>
        <p:nvSpPr>
          <p:cNvPr id="10" name="TextBox 9">
            <a:extLst>
              <a:ext uri="{FF2B5EF4-FFF2-40B4-BE49-F238E27FC236}">
                <a16:creationId xmlns:a16="http://schemas.microsoft.com/office/drawing/2014/main" id="{BD514959-F183-572D-106F-996544386740}"/>
              </a:ext>
            </a:extLst>
          </p:cNvPr>
          <p:cNvSpPr txBox="1"/>
          <p:nvPr/>
        </p:nvSpPr>
        <p:spPr>
          <a:xfrm>
            <a:off x="455083" y="1672167"/>
            <a:ext cx="4995333" cy="295407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nSpc>
                <a:spcPct val="150000"/>
              </a:lnSpc>
              <a:buFont typeface="Arial"/>
              <a:buChar char="•"/>
            </a:pPr>
            <a:r>
              <a:rPr lang="en-US" dirty="0">
                <a:latin typeface="Arial"/>
                <a:ea typeface="+mn-lt"/>
                <a:cs typeface="+mn-lt"/>
              </a:rPr>
              <a:t>Pathway lights ensure safe navigation.</a:t>
            </a:r>
            <a:endParaRPr lang="en-US">
              <a:latin typeface="Arial"/>
              <a:cs typeface="Arial"/>
            </a:endParaRPr>
          </a:p>
          <a:p>
            <a:pPr marL="285750" indent="-285750">
              <a:lnSpc>
                <a:spcPct val="150000"/>
              </a:lnSpc>
              <a:buFont typeface="Arial"/>
              <a:buChar char="•"/>
            </a:pPr>
            <a:r>
              <a:rPr lang="en-US" dirty="0">
                <a:latin typeface="Arial"/>
                <a:ea typeface="+mn-lt"/>
                <a:cs typeface="+mn-lt"/>
              </a:rPr>
              <a:t>Creates a calming and relaxing vibe.</a:t>
            </a:r>
            <a:endParaRPr lang="en-US">
              <a:latin typeface="Arial"/>
              <a:cs typeface="Arial"/>
            </a:endParaRPr>
          </a:p>
          <a:p>
            <a:pPr marL="285750" indent="-285750">
              <a:lnSpc>
                <a:spcPct val="150000"/>
              </a:lnSpc>
              <a:buFont typeface="Arial"/>
              <a:buChar char="•"/>
            </a:pPr>
            <a:r>
              <a:rPr lang="en-US" dirty="0">
                <a:latin typeface="Arial"/>
                <a:ea typeface="+mn-lt"/>
                <a:cs typeface="+mn-lt"/>
              </a:rPr>
              <a:t>Provides an inviting ambiance.</a:t>
            </a:r>
            <a:endParaRPr lang="en-US">
              <a:latin typeface="Arial"/>
              <a:cs typeface="Arial"/>
            </a:endParaRPr>
          </a:p>
          <a:p>
            <a:pPr marL="285750" indent="-285750">
              <a:lnSpc>
                <a:spcPct val="150000"/>
              </a:lnSpc>
              <a:buFont typeface="Arial"/>
              <a:buChar char="•"/>
            </a:pPr>
            <a:r>
              <a:rPr lang="en-US" dirty="0">
                <a:latin typeface="Arial"/>
                <a:ea typeface="+mn-lt"/>
                <a:cs typeface="+mn-lt"/>
              </a:rPr>
              <a:t>It illuminates the restaurant's name or logo in a bold, eye-catching manner</a:t>
            </a:r>
            <a:endParaRPr lang="en-US">
              <a:latin typeface="Arial"/>
              <a:cs typeface="Arial"/>
            </a:endParaRPr>
          </a:p>
          <a:p>
            <a:pPr marL="285750" indent="-285750">
              <a:lnSpc>
                <a:spcPct val="150000"/>
              </a:lnSpc>
              <a:buFont typeface="Arial"/>
              <a:buChar char="•"/>
            </a:pPr>
            <a:endParaRPr lang="en-US" dirty="0">
              <a:latin typeface="Arial"/>
              <a:cs typeface="Arial"/>
            </a:endParaRPr>
          </a:p>
          <a:p>
            <a:pPr>
              <a:lnSpc>
                <a:spcPct val="150000"/>
              </a:lnSpc>
            </a:pPr>
            <a:endParaRPr lang="en-US" dirty="0">
              <a:latin typeface="Arial"/>
              <a:cs typeface="Arial"/>
            </a:endParaRPr>
          </a:p>
        </p:txBody>
      </p:sp>
    </p:spTree>
    <p:extLst>
      <p:ext uri="{BB962C8B-B14F-4D97-AF65-F5344CB8AC3E}">
        <p14:creationId xmlns:p14="http://schemas.microsoft.com/office/powerpoint/2010/main" val="13319152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7" name="Rectangle 66">
            <a:extLst>
              <a:ext uri="{FF2B5EF4-FFF2-40B4-BE49-F238E27FC236}">
                <a16:creationId xmlns:a16="http://schemas.microsoft.com/office/drawing/2014/main" id="{81C8C0F4-5C44-4C3F-B321-5CB3E2BABC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5920291-76FF-0AF1-5D4A-F793B17B72AB}"/>
              </a:ext>
            </a:extLst>
          </p:cNvPr>
          <p:cNvSpPr>
            <a:spLocks noGrp="1"/>
          </p:cNvSpPr>
          <p:nvPr>
            <p:ph type="title"/>
          </p:nvPr>
        </p:nvSpPr>
        <p:spPr>
          <a:xfrm>
            <a:off x="540000" y="540000"/>
            <a:ext cx="4500561" cy="2181946"/>
          </a:xfrm>
        </p:spPr>
        <p:txBody>
          <a:bodyPr anchor="t">
            <a:normAutofit/>
          </a:bodyPr>
          <a:lstStyle/>
          <a:p>
            <a:r>
              <a:rPr lang="en-US" sz="5400" dirty="0">
                <a:ea typeface="+mj-lt"/>
                <a:cs typeface="+mj-lt"/>
              </a:rPr>
              <a:t>Content</a:t>
            </a:r>
            <a:endParaRPr lang="en-US" sz="5400" dirty="0"/>
          </a:p>
        </p:txBody>
      </p:sp>
      <p:sp>
        <p:nvSpPr>
          <p:cNvPr id="3" name="Content Placeholder 2">
            <a:extLst>
              <a:ext uri="{FF2B5EF4-FFF2-40B4-BE49-F238E27FC236}">
                <a16:creationId xmlns:a16="http://schemas.microsoft.com/office/drawing/2014/main" id="{D86F760C-A4A4-F841-21F5-B3018E3A9F67}"/>
              </a:ext>
            </a:extLst>
          </p:cNvPr>
          <p:cNvSpPr>
            <a:spLocks noGrp="1"/>
          </p:cNvSpPr>
          <p:nvPr>
            <p:ph idx="1"/>
          </p:nvPr>
        </p:nvSpPr>
        <p:spPr>
          <a:xfrm>
            <a:off x="667280" y="1909954"/>
            <a:ext cx="4500562" cy="3361604"/>
          </a:xfrm>
        </p:spPr>
        <p:txBody>
          <a:bodyPr vert="horz" lIns="91440" tIns="45720" rIns="91440" bIns="45720" rtlCol="0" anchor="t">
            <a:normAutofit/>
          </a:bodyPr>
          <a:lstStyle/>
          <a:p>
            <a:pPr marL="269875" indent="-269875"/>
            <a:r>
              <a:rPr lang="en-US" dirty="0">
                <a:latin typeface="Arial"/>
                <a:ea typeface="+mn-lt"/>
                <a:cs typeface="+mn-lt"/>
              </a:rPr>
              <a:t>Introduction</a:t>
            </a:r>
          </a:p>
          <a:p>
            <a:pPr marL="269875" indent="-269875"/>
            <a:r>
              <a:rPr lang="en-US" dirty="0">
                <a:latin typeface="Arial"/>
                <a:ea typeface="+mn-lt"/>
                <a:cs typeface="+mn-lt"/>
              </a:rPr>
              <a:t>Types of lights</a:t>
            </a:r>
          </a:p>
          <a:p>
            <a:pPr marL="269875" indent="-269875"/>
            <a:r>
              <a:rPr lang="en-US" dirty="0">
                <a:latin typeface="Arial"/>
                <a:ea typeface="+mn-lt"/>
                <a:cs typeface="+mn-lt"/>
              </a:rPr>
              <a:t>Lighting layout</a:t>
            </a:r>
          </a:p>
          <a:p>
            <a:pPr marL="269875" indent="-269875"/>
            <a:r>
              <a:rPr lang="en-US" dirty="0">
                <a:latin typeface="Arial"/>
                <a:ea typeface="+mn-lt"/>
                <a:cs typeface="+mn-lt"/>
              </a:rPr>
              <a:t>Other lighting strategies implemented</a:t>
            </a:r>
          </a:p>
          <a:p>
            <a:pPr marL="269875" indent="-269875"/>
            <a:r>
              <a:rPr lang="en-US" dirty="0">
                <a:latin typeface="Arial"/>
                <a:ea typeface="+mn-lt"/>
                <a:cs typeface="+mn-lt"/>
              </a:rPr>
              <a:t>Mood and atmosphere </a:t>
            </a:r>
          </a:p>
          <a:p>
            <a:pPr marL="269875" indent="-269875"/>
            <a:r>
              <a:rPr lang="en-US" dirty="0">
                <a:latin typeface="Arial"/>
                <a:ea typeface="+mn-lt"/>
                <a:cs typeface="+mn-lt"/>
              </a:rPr>
              <a:t>Issues and solutions </a:t>
            </a:r>
          </a:p>
        </p:txBody>
      </p:sp>
      <p:grpSp>
        <p:nvGrpSpPr>
          <p:cNvPr id="68" name="Group 67">
            <a:extLst>
              <a:ext uri="{FF2B5EF4-FFF2-40B4-BE49-F238E27FC236}">
                <a16:creationId xmlns:a16="http://schemas.microsoft.com/office/drawing/2014/main" id="{000A5F84-BD20-4A3E-81BA-9F4444101C1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925125" y="3600"/>
            <a:ext cx="7266875" cy="6854400"/>
            <a:chOff x="4925125" y="3600"/>
            <a:chExt cx="7266875" cy="6854400"/>
          </a:xfrm>
        </p:grpSpPr>
        <p:sp>
          <p:nvSpPr>
            <p:cNvPr id="61" name="Oval 60">
              <a:extLst>
                <a:ext uri="{FF2B5EF4-FFF2-40B4-BE49-F238E27FC236}">
                  <a16:creationId xmlns:a16="http://schemas.microsoft.com/office/drawing/2014/main" id="{FF62F19C-23B5-44FC-88CF-01A43087268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4925125" y="1098000"/>
              <a:ext cx="5760000" cy="5760000"/>
            </a:xfrm>
            <a:prstGeom prst="ellipse">
              <a:avLst/>
            </a:prstGeom>
            <a:solidFill>
              <a:schemeClr val="accent1">
                <a:alpha val="80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C82D9667-DCFB-45CA-8EDC-7E5E0EE42AB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5105686" y="65314"/>
              <a:ext cx="4320000" cy="4320000"/>
            </a:xfrm>
            <a:prstGeom prst="ellipse">
              <a:avLst/>
            </a:prstGeom>
            <a:solidFill>
              <a:schemeClr val="accent3"/>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CE8752FF-502D-43D5-9828-8C421664831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5337600" y="3600"/>
              <a:ext cx="6854400" cy="6854400"/>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4" name="Picture 3" descr="A sign on a brick wall&#10;&#10;Description automatically generated">
            <a:extLst>
              <a:ext uri="{FF2B5EF4-FFF2-40B4-BE49-F238E27FC236}">
                <a16:creationId xmlns:a16="http://schemas.microsoft.com/office/drawing/2014/main" id="{92303836-7C95-D20C-5BD2-D20D6FBDC774}"/>
              </a:ext>
            </a:extLst>
          </p:cNvPr>
          <p:cNvPicPr>
            <a:picLocks noChangeAspect="1"/>
          </p:cNvPicPr>
          <p:nvPr/>
        </p:nvPicPr>
        <p:blipFill rotWithShape="1">
          <a:blip r:embed="rId2"/>
          <a:srcRect l="10759" r="32991"/>
          <a:stretch/>
        </p:blipFill>
        <p:spPr>
          <a:xfrm>
            <a:off x="4896763" y="-1"/>
            <a:ext cx="6858000" cy="6858000"/>
          </a:xfrm>
          <a:custGeom>
            <a:avLst/>
            <a:gdLst/>
            <a:ahLst/>
            <a:cxnLst/>
            <a:rect l="l" t="t" r="r" b="b"/>
            <a:pathLst>
              <a:path w="6858000" h="6858000">
                <a:moveTo>
                  <a:pt x="3429001" y="0"/>
                </a:moveTo>
                <a:cubicBezTo>
                  <a:pt x="5322784" y="0"/>
                  <a:pt x="6858000" y="1535216"/>
                  <a:pt x="6858000" y="3429001"/>
                </a:cubicBezTo>
                <a:cubicBezTo>
                  <a:pt x="6858000" y="5322785"/>
                  <a:pt x="5322784" y="6858000"/>
                  <a:pt x="3429001" y="6858000"/>
                </a:cubicBezTo>
                <a:cubicBezTo>
                  <a:pt x="1535216" y="6858000"/>
                  <a:pt x="0" y="5322785"/>
                  <a:pt x="0" y="3429001"/>
                </a:cubicBezTo>
                <a:cubicBezTo>
                  <a:pt x="0" y="1535216"/>
                  <a:pt x="1535216" y="0"/>
                  <a:pt x="3429001" y="0"/>
                </a:cubicBezTo>
                <a:close/>
              </a:path>
            </a:pathLst>
          </a:custGeom>
          <a:effectLst>
            <a:softEdge rad="1016000"/>
          </a:effectLst>
        </p:spPr>
      </p:pic>
    </p:spTree>
    <p:extLst>
      <p:ext uri="{BB962C8B-B14F-4D97-AF65-F5344CB8AC3E}">
        <p14:creationId xmlns:p14="http://schemas.microsoft.com/office/powerpoint/2010/main" val="40359385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696EAB-31FA-1E32-3865-6505A4193099}"/>
              </a:ext>
            </a:extLst>
          </p:cNvPr>
          <p:cNvSpPr>
            <a:spLocks noGrp="1"/>
          </p:cNvSpPr>
          <p:nvPr>
            <p:ph type="title"/>
          </p:nvPr>
        </p:nvSpPr>
        <p:spPr/>
        <p:txBody>
          <a:bodyPr>
            <a:normAutofit/>
          </a:bodyPr>
          <a:lstStyle/>
          <a:p>
            <a:r>
              <a:rPr lang="en-US" sz="5400" dirty="0">
                <a:ea typeface="+mj-lt"/>
                <a:cs typeface="+mj-lt"/>
              </a:rPr>
              <a:t>Mood and atmosphere –  Dining area </a:t>
            </a:r>
            <a:endParaRPr lang="en-US" sz="5400"/>
          </a:p>
        </p:txBody>
      </p:sp>
      <p:pic>
        <p:nvPicPr>
          <p:cNvPr id="4" name="Content Placeholder 3" descr="A room with tables and chairs&#10;&#10;Description automatically generated">
            <a:extLst>
              <a:ext uri="{FF2B5EF4-FFF2-40B4-BE49-F238E27FC236}">
                <a16:creationId xmlns:a16="http://schemas.microsoft.com/office/drawing/2014/main" id="{CB8A6BC1-C429-3663-B590-E30F22393CE5}"/>
              </a:ext>
            </a:extLst>
          </p:cNvPr>
          <p:cNvPicPr>
            <a:picLocks noGrp="1" noChangeAspect="1"/>
          </p:cNvPicPr>
          <p:nvPr>
            <p:ph idx="1"/>
          </p:nvPr>
        </p:nvPicPr>
        <p:blipFill>
          <a:blip r:embed="rId2"/>
          <a:stretch>
            <a:fillRect/>
          </a:stretch>
        </p:blipFill>
        <p:spPr>
          <a:xfrm>
            <a:off x="9103113" y="1440655"/>
            <a:ext cx="2854325" cy="5077883"/>
          </a:xfrm>
        </p:spPr>
      </p:pic>
      <p:pic>
        <p:nvPicPr>
          <p:cNvPr id="5" name="Picture 4" descr="A table and chairs in a restaurant&#10;&#10;Description automatically generated">
            <a:extLst>
              <a:ext uri="{FF2B5EF4-FFF2-40B4-BE49-F238E27FC236}">
                <a16:creationId xmlns:a16="http://schemas.microsoft.com/office/drawing/2014/main" id="{7E9B2C1B-B86E-747C-8DEE-6B3F45A3F4E2}"/>
              </a:ext>
            </a:extLst>
          </p:cNvPr>
          <p:cNvPicPr>
            <a:picLocks noChangeAspect="1"/>
          </p:cNvPicPr>
          <p:nvPr/>
        </p:nvPicPr>
        <p:blipFill rotWithShape="1">
          <a:blip r:embed="rId3"/>
          <a:srcRect t="1677" r="457" b="40617"/>
          <a:stretch/>
        </p:blipFill>
        <p:spPr>
          <a:xfrm>
            <a:off x="6843713" y="1440655"/>
            <a:ext cx="2113507" cy="2173396"/>
          </a:xfrm>
          <a:prstGeom prst="rect">
            <a:avLst/>
          </a:prstGeom>
        </p:spPr>
      </p:pic>
      <p:pic>
        <p:nvPicPr>
          <p:cNvPr id="6" name="Picture 5" descr="A room with a stone wall and tables and chairs&#10;&#10;Description automatically generated">
            <a:extLst>
              <a:ext uri="{FF2B5EF4-FFF2-40B4-BE49-F238E27FC236}">
                <a16:creationId xmlns:a16="http://schemas.microsoft.com/office/drawing/2014/main" id="{8DFB0634-FD89-109D-8B18-5CCDD8A6AFCB}"/>
              </a:ext>
            </a:extLst>
          </p:cNvPr>
          <p:cNvPicPr>
            <a:picLocks noChangeAspect="1"/>
          </p:cNvPicPr>
          <p:nvPr/>
        </p:nvPicPr>
        <p:blipFill>
          <a:blip r:embed="rId4"/>
          <a:stretch>
            <a:fillRect/>
          </a:stretch>
        </p:blipFill>
        <p:spPr>
          <a:xfrm>
            <a:off x="7235296" y="3816350"/>
            <a:ext cx="1721909" cy="2707217"/>
          </a:xfrm>
          <a:prstGeom prst="rect">
            <a:avLst/>
          </a:prstGeom>
        </p:spPr>
      </p:pic>
      <p:sp>
        <p:nvSpPr>
          <p:cNvPr id="7" name="TextBox 6">
            <a:extLst>
              <a:ext uri="{FF2B5EF4-FFF2-40B4-BE49-F238E27FC236}">
                <a16:creationId xmlns:a16="http://schemas.microsoft.com/office/drawing/2014/main" id="{DB2358F8-1002-0790-0332-5C32022F43B5}"/>
              </a:ext>
            </a:extLst>
          </p:cNvPr>
          <p:cNvSpPr txBox="1"/>
          <p:nvPr/>
        </p:nvSpPr>
        <p:spPr>
          <a:xfrm>
            <a:off x="423333" y="1587500"/>
            <a:ext cx="6011333" cy="253858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nSpc>
                <a:spcPct val="150000"/>
              </a:lnSpc>
              <a:buFont typeface="Arial"/>
              <a:buChar char="•"/>
            </a:pPr>
            <a:r>
              <a:rPr lang="en-US" dirty="0">
                <a:latin typeface="Arial"/>
                <a:cs typeface="Arial"/>
              </a:rPr>
              <a:t>Warm white lights are used to accentuate the vibrant colors of the dining tables, emphasizing their wooden texture.</a:t>
            </a:r>
          </a:p>
          <a:p>
            <a:pPr marL="285750" indent="-285750">
              <a:lnSpc>
                <a:spcPct val="150000"/>
              </a:lnSpc>
              <a:buFont typeface="Arial"/>
              <a:buChar char="•"/>
            </a:pPr>
            <a:r>
              <a:rPr lang="en-US" dirty="0">
                <a:latin typeface="Arial"/>
                <a:cs typeface="Arial"/>
              </a:rPr>
              <a:t>Creates a fun and lively atmosphere.</a:t>
            </a:r>
          </a:p>
          <a:p>
            <a:pPr marL="285750" indent="-285750">
              <a:lnSpc>
                <a:spcPct val="150000"/>
              </a:lnSpc>
              <a:buFont typeface="Arial"/>
              <a:buChar char="•"/>
            </a:pPr>
            <a:r>
              <a:rPr lang="en-US" dirty="0">
                <a:latin typeface="Arial"/>
                <a:cs typeface="Arial"/>
              </a:rPr>
              <a:t>Provides a peaceful ambiance, offering a relaxing escape from everyday hustle and bustle.</a:t>
            </a:r>
          </a:p>
        </p:txBody>
      </p:sp>
    </p:spTree>
    <p:extLst>
      <p:ext uri="{BB962C8B-B14F-4D97-AF65-F5344CB8AC3E}">
        <p14:creationId xmlns:p14="http://schemas.microsoft.com/office/powerpoint/2010/main" val="33050088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4EBD9-6EE7-F09B-635D-411750057266}"/>
              </a:ext>
            </a:extLst>
          </p:cNvPr>
          <p:cNvSpPr>
            <a:spLocks noGrp="1"/>
          </p:cNvSpPr>
          <p:nvPr>
            <p:ph type="title"/>
          </p:nvPr>
        </p:nvSpPr>
        <p:spPr/>
        <p:txBody>
          <a:bodyPr/>
          <a:lstStyle/>
          <a:p>
            <a:r>
              <a:rPr lang="en-US" sz="5400" dirty="0">
                <a:ea typeface="+mj-lt"/>
                <a:cs typeface="+mj-lt"/>
              </a:rPr>
              <a:t>Mood and atmosphere – Kitchen, serving area </a:t>
            </a:r>
            <a:endParaRPr lang="en-US" sz="5400"/>
          </a:p>
        </p:txBody>
      </p:sp>
      <p:pic>
        <p:nvPicPr>
          <p:cNvPr id="4" name="Content Placeholder 3" descr="A kitchen with a brick wall and a television&#10;&#10;Description automatically generated">
            <a:extLst>
              <a:ext uri="{FF2B5EF4-FFF2-40B4-BE49-F238E27FC236}">
                <a16:creationId xmlns:a16="http://schemas.microsoft.com/office/drawing/2014/main" id="{0F7EC966-B4AB-70D9-4F07-8CEC7BDA8680}"/>
              </a:ext>
            </a:extLst>
          </p:cNvPr>
          <p:cNvPicPr>
            <a:picLocks noGrp="1" noChangeAspect="1"/>
          </p:cNvPicPr>
          <p:nvPr>
            <p:ph idx="1"/>
          </p:nvPr>
        </p:nvPicPr>
        <p:blipFill>
          <a:blip r:embed="rId2"/>
          <a:stretch>
            <a:fillRect/>
          </a:stretch>
        </p:blipFill>
        <p:spPr>
          <a:xfrm>
            <a:off x="9060780" y="1631155"/>
            <a:ext cx="2314575" cy="4114800"/>
          </a:xfrm>
        </p:spPr>
      </p:pic>
      <p:pic>
        <p:nvPicPr>
          <p:cNvPr id="5" name="Picture 4" descr="A person standing in front of a counter with a bell and menu&#10;&#10;Description automatically generated">
            <a:extLst>
              <a:ext uri="{FF2B5EF4-FFF2-40B4-BE49-F238E27FC236}">
                <a16:creationId xmlns:a16="http://schemas.microsoft.com/office/drawing/2014/main" id="{76AA0CBD-D37B-E4C3-1978-0A71D824024A}"/>
              </a:ext>
            </a:extLst>
          </p:cNvPr>
          <p:cNvPicPr>
            <a:picLocks noChangeAspect="1"/>
          </p:cNvPicPr>
          <p:nvPr/>
        </p:nvPicPr>
        <p:blipFill>
          <a:blip r:embed="rId3"/>
          <a:stretch>
            <a:fillRect/>
          </a:stretch>
        </p:blipFill>
        <p:spPr>
          <a:xfrm>
            <a:off x="6610880" y="1636183"/>
            <a:ext cx="2314575" cy="4114800"/>
          </a:xfrm>
          <a:prstGeom prst="rect">
            <a:avLst/>
          </a:prstGeom>
        </p:spPr>
      </p:pic>
      <p:sp>
        <p:nvSpPr>
          <p:cNvPr id="6" name="TextBox 5">
            <a:extLst>
              <a:ext uri="{FF2B5EF4-FFF2-40B4-BE49-F238E27FC236}">
                <a16:creationId xmlns:a16="http://schemas.microsoft.com/office/drawing/2014/main" id="{5008894A-4182-D14A-274F-CF5BDF962718}"/>
              </a:ext>
            </a:extLst>
          </p:cNvPr>
          <p:cNvSpPr txBox="1"/>
          <p:nvPr/>
        </p:nvSpPr>
        <p:spPr>
          <a:xfrm>
            <a:off x="582083" y="2751666"/>
            <a:ext cx="4931833" cy="170758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nSpc>
                <a:spcPct val="150000"/>
              </a:lnSpc>
              <a:buFont typeface="Arial"/>
              <a:buChar char="•"/>
            </a:pPr>
            <a:r>
              <a:rPr lang="en-US" dirty="0">
                <a:latin typeface="Arial"/>
                <a:cs typeface="Arial"/>
              </a:rPr>
              <a:t>Cool yellow lights</a:t>
            </a:r>
            <a:endParaRPr lang="en-US">
              <a:latin typeface="Arial"/>
              <a:cs typeface="Arial"/>
            </a:endParaRPr>
          </a:p>
          <a:p>
            <a:pPr marL="285750" indent="-285750">
              <a:lnSpc>
                <a:spcPct val="150000"/>
              </a:lnSpc>
              <a:buFont typeface="Arial"/>
              <a:buChar char="•"/>
            </a:pPr>
            <a:r>
              <a:rPr lang="en-US" dirty="0">
                <a:latin typeface="Arial"/>
                <a:ea typeface="+mn-lt"/>
                <a:cs typeface="+mn-lt"/>
              </a:rPr>
              <a:t>Convey a sense of cleanliness and orderliness.</a:t>
            </a:r>
            <a:endParaRPr lang="en-US">
              <a:latin typeface="Arial"/>
              <a:ea typeface="+mn-lt"/>
              <a:cs typeface="+mn-lt"/>
            </a:endParaRPr>
          </a:p>
          <a:p>
            <a:pPr marL="285750" indent="-285750">
              <a:lnSpc>
                <a:spcPct val="150000"/>
              </a:lnSpc>
              <a:buFont typeface="Arial"/>
              <a:buChar char="•"/>
            </a:pPr>
            <a:r>
              <a:rPr lang="en-US" dirty="0">
                <a:latin typeface="Arial"/>
                <a:ea typeface="+mn-lt"/>
                <a:cs typeface="+mn-lt"/>
              </a:rPr>
              <a:t>Low visibility and effectiveness. </a:t>
            </a:r>
            <a:endParaRPr lang="en-US">
              <a:latin typeface="Arial"/>
              <a:cs typeface="Arial"/>
            </a:endParaRPr>
          </a:p>
        </p:txBody>
      </p:sp>
    </p:spTree>
    <p:extLst>
      <p:ext uri="{BB962C8B-B14F-4D97-AF65-F5344CB8AC3E}">
        <p14:creationId xmlns:p14="http://schemas.microsoft.com/office/powerpoint/2010/main" val="24527886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0886B6-87FF-3390-D2FF-9D08FC482C3F}"/>
              </a:ext>
            </a:extLst>
          </p:cNvPr>
          <p:cNvSpPr>
            <a:spLocks noGrp="1"/>
          </p:cNvSpPr>
          <p:nvPr>
            <p:ph type="title"/>
          </p:nvPr>
        </p:nvSpPr>
        <p:spPr/>
        <p:txBody>
          <a:bodyPr>
            <a:normAutofit/>
          </a:bodyPr>
          <a:lstStyle/>
          <a:p>
            <a:r>
              <a:rPr lang="en-US" sz="5400" dirty="0"/>
              <a:t>Identified Issues</a:t>
            </a:r>
          </a:p>
        </p:txBody>
      </p:sp>
      <p:pic>
        <p:nvPicPr>
          <p:cNvPr id="4" name="Content Placeholder 3" descr="A bird on the ceiling&#10;&#10;Description automatically generated">
            <a:extLst>
              <a:ext uri="{FF2B5EF4-FFF2-40B4-BE49-F238E27FC236}">
                <a16:creationId xmlns:a16="http://schemas.microsoft.com/office/drawing/2014/main" id="{1FDECDA0-BD07-BA0E-24D0-E569BB9C0545}"/>
              </a:ext>
            </a:extLst>
          </p:cNvPr>
          <p:cNvPicPr>
            <a:picLocks noGrp="1" noChangeAspect="1"/>
          </p:cNvPicPr>
          <p:nvPr>
            <p:ph idx="1"/>
          </p:nvPr>
        </p:nvPicPr>
        <p:blipFill>
          <a:blip r:embed="rId2"/>
          <a:stretch>
            <a:fillRect/>
          </a:stretch>
        </p:blipFill>
        <p:spPr>
          <a:xfrm>
            <a:off x="7589697" y="1525322"/>
            <a:ext cx="2610908" cy="4696883"/>
          </a:xfrm>
        </p:spPr>
      </p:pic>
      <p:sp>
        <p:nvSpPr>
          <p:cNvPr id="5" name="TextBox 4">
            <a:extLst>
              <a:ext uri="{FF2B5EF4-FFF2-40B4-BE49-F238E27FC236}">
                <a16:creationId xmlns:a16="http://schemas.microsoft.com/office/drawing/2014/main" id="{4E8EAB0C-1000-0600-4D07-46195B531173}"/>
              </a:ext>
            </a:extLst>
          </p:cNvPr>
          <p:cNvSpPr txBox="1"/>
          <p:nvPr/>
        </p:nvSpPr>
        <p:spPr>
          <a:xfrm>
            <a:off x="687916" y="2402416"/>
            <a:ext cx="5270500"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latin typeface="Arial"/>
                <a:ea typeface="+mn-lt"/>
                <a:cs typeface="+mn-lt"/>
              </a:rPr>
              <a:t>Multiple light sources overwhelm the eye, making it difficult to focus on specific elements in the space. This can distract from the overall ambiance or intended focal points of the area.</a:t>
            </a:r>
            <a:endParaRPr lang="en-US">
              <a:latin typeface="Arial"/>
              <a:cs typeface="Arial"/>
            </a:endParaRPr>
          </a:p>
          <a:p>
            <a:pPr marL="285750" indent="-285750">
              <a:buFont typeface="Arial"/>
              <a:buChar char="•"/>
            </a:pPr>
            <a:endParaRPr lang="en-US" dirty="0">
              <a:latin typeface="Arial"/>
              <a:cs typeface="Arial"/>
            </a:endParaRPr>
          </a:p>
          <a:p>
            <a:pPr marL="285750" indent="-285750">
              <a:buFont typeface="Arial"/>
              <a:buChar char="•"/>
            </a:pPr>
            <a:r>
              <a:rPr lang="en-US" dirty="0">
                <a:latin typeface="Arial"/>
                <a:ea typeface="+mn-lt"/>
                <a:cs typeface="+mn-lt"/>
              </a:rPr>
              <a:t>Excessive lighting can cause harsh glares and reflections, on shiny surfaces like glass or polished materials.</a:t>
            </a:r>
            <a:endParaRPr lang="en-US">
              <a:latin typeface="Arial"/>
              <a:cs typeface="Arial"/>
            </a:endParaRPr>
          </a:p>
        </p:txBody>
      </p:sp>
    </p:spTree>
    <p:extLst>
      <p:ext uri="{BB962C8B-B14F-4D97-AF65-F5344CB8AC3E}">
        <p14:creationId xmlns:p14="http://schemas.microsoft.com/office/powerpoint/2010/main" val="28830058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F9F459-248C-DF0E-FC4E-4B02A3C18CDF}"/>
              </a:ext>
            </a:extLst>
          </p:cNvPr>
          <p:cNvSpPr>
            <a:spLocks noGrp="1"/>
          </p:cNvSpPr>
          <p:nvPr>
            <p:ph type="title"/>
          </p:nvPr>
        </p:nvSpPr>
        <p:spPr/>
        <p:txBody>
          <a:bodyPr/>
          <a:lstStyle/>
          <a:p>
            <a:r>
              <a:rPr lang="en-US" sz="5400">
                <a:latin typeface="Segoe UI"/>
                <a:cs typeface="Segoe UI"/>
              </a:rPr>
              <a:t>Identified Issues</a:t>
            </a:r>
            <a:endParaRPr lang="en-US" sz="5400" dirty="0">
              <a:latin typeface="Segoe UI"/>
              <a:cs typeface="Segoe UI"/>
            </a:endParaRPr>
          </a:p>
          <a:p>
            <a:endParaRPr lang="en-US" sz="5400" dirty="0">
              <a:latin typeface="Segoe UI"/>
              <a:cs typeface="Segoe UI"/>
            </a:endParaRPr>
          </a:p>
          <a:p>
            <a:endParaRPr lang="en-US" dirty="0"/>
          </a:p>
        </p:txBody>
      </p:sp>
      <p:pic>
        <p:nvPicPr>
          <p:cNvPr id="4" name="Content Placeholder 3" descr="A room with tables and chairs&#10;&#10;Description automatically generated">
            <a:extLst>
              <a:ext uri="{FF2B5EF4-FFF2-40B4-BE49-F238E27FC236}">
                <a16:creationId xmlns:a16="http://schemas.microsoft.com/office/drawing/2014/main" id="{23A22CE7-88B5-08F4-CDEA-E2E08087285C}"/>
              </a:ext>
            </a:extLst>
          </p:cNvPr>
          <p:cNvPicPr>
            <a:picLocks noGrp="1" noChangeAspect="1"/>
          </p:cNvPicPr>
          <p:nvPr>
            <p:ph idx="1"/>
          </p:nvPr>
        </p:nvPicPr>
        <p:blipFill>
          <a:blip r:embed="rId2"/>
          <a:stretch>
            <a:fillRect/>
          </a:stretch>
        </p:blipFill>
        <p:spPr>
          <a:xfrm>
            <a:off x="8076530" y="900905"/>
            <a:ext cx="2928408" cy="5215466"/>
          </a:xfrm>
        </p:spPr>
      </p:pic>
      <p:sp>
        <p:nvSpPr>
          <p:cNvPr id="5" name="TextBox 4">
            <a:extLst>
              <a:ext uri="{FF2B5EF4-FFF2-40B4-BE49-F238E27FC236}">
                <a16:creationId xmlns:a16="http://schemas.microsoft.com/office/drawing/2014/main" id="{DAB4ECA1-5E4A-8610-951D-B132B2CC853C}"/>
              </a:ext>
            </a:extLst>
          </p:cNvPr>
          <p:cNvSpPr txBox="1"/>
          <p:nvPr/>
        </p:nvSpPr>
        <p:spPr>
          <a:xfrm>
            <a:off x="539749" y="2550583"/>
            <a:ext cx="5693833"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p>
          <a:p>
            <a:r>
              <a:rPr lang="en-US" dirty="0">
                <a:ea typeface="+mn-lt"/>
                <a:cs typeface="+mn-lt"/>
              </a:rPr>
              <a:t>The naming board inside is not clearly visible. To improve visibility, reduce the extra light around it and focus more light directly on the board.</a:t>
            </a:r>
            <a:endParaRPr lang="en-US" dirty="0"/>
          </a:p>
          <a:p>
            <a:endParaRPr lang="en-US"/>
          </a:p>
          <a:p>
            <a:endParaRPr lang="en-US" dirty="0"/>
          </a:p>
        </p:txBody>
      </p:sp>
    </p:spTree>
    <p:extLst>
      <p:ext uri="{BB962C8B-B14F-4D97-AF65-F5344CB8AC3E}">
        <p14:creationId xmlns:p14="http://schemas.microsoft.com/office/powerpoint/2010/main" val="7950484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C0886B-8A92-5979-1A04-8632449C79E6}"/>
              </a:ext>
            </a:extLst>
          </p:cNvPr>
          <p:cNvSpPr>
            <a:spLocks noGrp="1"/>
          </p:cNvSpPr>
          <p:nvPr>
            <p:ph type="title"/>
          </p:nvPr>
        </p:nvSpPr>
        <p:spPr/>
        <p:txBody>
          <a:bodyPr/>
          <a:lstStyle/>
          <a:p>
            <a:r>
              <a:rPr lang="en-US" sz="5400" dirty="0">
                <a:ea typeface="+mj-lt"/>
                <a:cs typeface="+mj-lt"/>
              </a:rPr>
              <a:t>Identified Issues</a:t>
            </a:r>
            <a:endParaRPr lang="en-US" sz="5400">
              <a:solidFill>
                <a:srgbClr val="000000"/>
              </a:solidFill>
              <a:ea typeface="+mj-lt"/>
              <a:cs typeface="+mj-lt"/>
            </a:endParaRPr>
          </a:p>
          <a:p>
            <a:endParaRPr lang="en-US" sz="5400" dirty="0"/>
          </a:p>
        </p:txBody>
      </p:sp>
      <p:pic>
        <p:nvPicPr>
          <p:cNvPr id="4" name="Content Placeholder 3" descr="A kitchen with a brick wall and a monitor&#10;&#10;Description automatically generated">
            <a:extLst>
              <a:ext uri="{FF2B5EF4-FFF2-40B4-BE49-F238E27FC236}">
                <a16:creationId xmlns:a16="http://schemas.microsoft.com/office/drawing/2014/main" id="{2E586F6F-A455-C5FE-0906-C77685998D63}"/>
              </a:ext>
            </a:extLst>
          </p:cNvPr>
          <p:cNvPicPr>
            <a:picLocks noGrp="1" noChangeAspect="1"/>
          </p:cNvPicPr>
          <p:nvPr>
            <p:ph idx="1"/>
          </p:nvPr>
        </p:nvPicPr>
        <p:blipFill>
          <a:blip r:embed="rId2"/>
          <a:stretch>
            <a:fillRect/>
          </a:stretch>
        </p:blipFill>
        <p:spPr>
          <a:xfrm>
            <a:off x="6668947" y="1715822"/>
            <a:ext cx="2314575" cy="4114800"/>
          </a:xfrm>
        </p:spPr>
      </p:pic>
      <p:pic>
        <p:nvPicPr>
          <p:cNvPr id="6" name="Picture 5" descr="A person holding a wallet at a counter&#10;&#10;Description automatically generated">
            <a:extLst>
              <a:ext uri="{FF2B5EF4-FFF2-40B4-BE49-F238E27FC236}">
                <a16:creationId xmlns:a16="http://schemas.microsoft.com/office/drawing/2014/main" id="{FC3E40D2-8BEB-1E8F-6469-CD5B9E36F03C}"/>
              </a:ext>
            </a:extLst>
          </p:cNvPr>
          <p:cNvPicPr>
            <a:picLocks noChangeAspect="1"/>
          </p:cNvPicPr>
          <p:nvPr/>
        </p:nvPicPr>
        <p:blipFill>
          <a:blip r:embed="rId3"/>
          <a:stretch>
            <a:fillRect/>
          </a:stretch>
        </p:blipFill>
        <p:spPr>
          <a:xfrm>
            <a:off x="9325363" y="1715822"/>
            <a:ext cx="2314575" cy="4114800"/>
          </a:xfrm>
          <a:prstGeom prst="rect">
            <a:avLst/>
          </a:prstGeom>
        </p:spPr>
      </p:pic>
      <p:sp>
        <p:nvSpPr>
          <p:cNvPr id="7" name="TextBox 6">
            <a:extLst>
              <a:ext uri="{FF2B5EF4-FFF2-40B4-BE49-F238E27FC236}">
                <a16:creationId xmlns:a16="http://schemas.microsoft.com/office/drawing/2014/main" id="{93BA9F29-777F-CAFB-D2AA-16EC6B4F6DA3}"/>
              </a:ext>
            </a:extLst>
          </p:cNvPr>
          <p:cNvSpPr txBox="1"/>
          <p:nvPr/>
        </p:nvSpPr>
        <p:spPr>
          <a:xfrm>
            <a:off x="444500" y="1989666"/>
            <a:ext cx="520700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latin typeface="Arial"/>
                <a:ea typeface="+mn-lt"/>
                <a:cs typeface="+mn-lt"/>
              </a:rPr>
              <a:t>Proper task lighting in the serving area helps staff work comfortably by reducing eye strain and fatigue caused by poor lighting.</a:t>
            </a:r>
          </a:p>
        </p:txBody>
      </p:sp>
      <p:sp>
        <p:nvSpPr>
          <p:cNvPr id="8" name="TextBox 7">
            <a:extLst>
              <a:ext uri="{FF2B5EF4-FFF2-40B4-BE49-F238E27FC236}">
                <a16:creationId xmlns:a16="http://schemas.microsoft.com/office/drawing/2014/main" id="{356C4FEC-3306-ECC2-211D-9FAD3DC7FE1A}"/>
              </a:ext>
            </a:extLst>
          </p:cNvPr>
          <p:cNvSpPr txBox="1"/>
          <p:nvPr/>
        </p:nvSpPr>
        <p:spPr>
          <a:xfrm>
            <a:off x="550333" y="3513666"/>
            <a:ext cx="5450416"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i="1" dirty="0">
                <a:latin typeface="Arial"/>
                <a:cs typeface="Arial"/>
              </a:rPr>
              <a:t>Solutions:</a:t>
            </a:r>
          </a:p>
          <a:p>
            <a:endParaRPr lang="en-US" dirty="0">
              <a:latin typeface="Arial"/>
              <a:cs typeface="Arial"/>
            </a:endParaRPr>
          </a:p>
          <a:p>
            <a:pPr marL="285750" indent="-285750">
              <a:buFont typeface="Arial"/>
              <a:buChar char="•"/>
            </a:pPr>
            <a:r>
              <a:rPr lang="en-US" dirty="0">
                <a:latin typeface="Arial"/>
                <a:ea typeface="+mn-lt"/>
                <a:cs typeface="+mn-lt"/>
              </a:rPr>
              <a:t>Remove unnecessary lights from the dining area to create a more comfortable environment for the eyes.</a:t>
            </a:r>
          </a:p>
          <a:p>
            <a:pPr marL="285750" indent="-285750">
              <a:buFont typeface="Arial"/>
              <a:buChar char="•"/>
            </a:pPr>
            <a:r>
              <a:rPr lang="en-US" dirty="0">
                <a:latin typeface="Arial"/>
                <a:ea typeface="+mn-lt"/>
                <a:cs typeface="+mn-lt"/>
              </a:rPr>
              <a:t>Adding spotlights to the serving area helps improve visibility.</a:t>
            </a:r>
            <a:endParaRPr lang="en-US">
              <a:latin typeface="Arial"/>
              <a:cs typeface="Arial"/>
            </a:endParaRPr>
          </a:p>
          <a:p>
            <a:endParaRPr lang="en-US" dirty="0">
              <a:latin typeface="Arial"/>
              <a:cs typeface="Arial"/>
            </a:endParaRPr>
          </a:p>
        </p:txBody>
      </p:sp>
    </p:spTree>
    <p:extLst>
      <p:ext uri="{BB962C8B-B14F-4D97-AF65-F5344CB8AC3E}">
        <p14:creationId xmlns:p14="http://schemas.microsoft.com/office/powerpoint/2010/main" val="1457505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81C8C0F4-5C44-4C3F-B321-5CB3E2BABC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987A62DB-71D7-497D-BE1C-933ECB515A6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925125" y="3600"/>
            <a:ext cx="7266875" cy="6854400"/>
            <a:chOff x="4925125" y="3600"/>
            <a:chExt cx="7266875" cy="6854400"/>
          </a:xfrm>
        </p:grpSpPr>
        <p:sp>
          <p:nvSpPr>
            <p:cNvPr id="13" name="Oval 12">
              <a:extLst>
                <a:ext uri="{FF2B5EF4-FFF2-40B4-BE49-F238E27FC236}">
                  <a16:creationId xmlns:a16="http://schemas.microsoft.com/office/drawing/2014/main" id="{FDAC2767-A7E3-4697-90F6-443A5831403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4925125" y="1098000"/>
              <a:ext cx="5760000" cy="5760000"/>
            </a:xfrm>
            <a:prstGeom prst="ellipse">
              <a:avLst/>
            </a:prstGeom>
            <a:solidFill>
              <a:schemeClr val="accent1">
                <a:alpha val="80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AB23E396-A746-411A-8709-32ABC4DDEAA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5105686" y="65314"/>
              <a:ext cx="4320000" cy="4320000"/>
            </a:xfrm>
            <a:prstGeom prst="ellipse">
              <a:avLst/>
            </a:prstGeom>
            <a:solidFill>
              <a:schemeClr val="accent3"/>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D135C986-CB82-4211-A910-D232B9BCA1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5337600" y="3600"/>
              <a:ext cx="6854400" cy="6854400"/>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useBgFill="1">
        <p:nvSpPr>
          <p:cNvPr id="17" name="Freeform: Shape 16">
            <a:extLst>
              <a:ext uri="{FF2B5EF4-FFF2-40B4-BE49-F238E27FC236}">
                <a16:creationId xmlns:a16="http://schemas.microsoft.com/office/drawing/2014/main" id="{837F2C8F-CC11-4A18-AA7E-AE8C022CDC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96000" y="1"/>
            <a:ext cx="6858000" cy="6857999"/>
          </a:xfrm>
          <a:custGeom>
            <a:avLst/>
            <a:gdLst>
              <a:gd name="connsiteX0" fmla="*/ 3428961 w 6858000"/>
              <a:gd name="connsiteY0" fmla="*/ 0 h 6857999"/>
              <a:gd name="connsiteX1" fmla="*/ 3429042 w 6858000"/>
              <a:gd name="connsiteY1" fmla="*/ 0 h 6857999"/>
              <a:gd name="connsiteX2" fmla="*/ 3605457 w 6858000"/>
              <a:gd name="connsiteY2" fmla="*/ 4461 h 6857999"/>
              <a:gd name="connsiteX3" fmla="*/ 6858000 w 6858000"/>
              <a:gd name="connsiteY3" fmla="*/ 3429000 h 6857999"/>
              <a:gd name="connsiteX4" fmla="*/ 3429001 w 6858000"/>
              <a:gd name="connsiteY4" fmla="*/ 6857999 h 6857999"/>
              <a:gd name="connsiteX5" fmla="*/ 0 w 6858000"/>
              <a:gd name="connsiteY5" fmla="*/ 3429000 h 6857999"/>
              <a:gd name="connsiteX6" fmla="*/ 3252545 w 6858000"/>
              <a:gd name="connsiteY6" fmla="*/ 4461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58000" h="6857999">
                <a:moveTo>
                  <a:pt x="3428961" y="0"/>
                </a:moveTo>
                <a:lnTo>
                  <a:pt x="3429042" y="0"/>
                </a:lnTo>
                <a:lnTo>
                  <a:pt x="3605457" y="4461"/>
                </a:lnTo>
                <a:cubicBezTo>
                  <a:pt x="5417236" y="96300"/>
                  <a:pt x="6858000" y="1594396"/>
                  <a:pt x="6858000" y="3429000"/>
                </a:cubicBezTo>
                <a:cubicBezTo>
                  <a:pt x="6858000" y="5322784"/>
                  <a:pt x="5322784" y="6857999"/>
                  <a:pt x="3429001" y="6857999"/>
                </a:cubicBezTo>
                <a:cubicBezTo>
                  <a:pt x="1535216" y="6857999"/>
                  <a:pt x="0" y="5322784"/>
                  <a:pt x="0" y="3429000"/>
                </a:cubicBezTo>
                <a:cubicBezTo>
                  <a:pt x="0" y="1594396"/>
                  <a:pt x="1440765" y="96300"/>
                  <a:pt x="3252545" y="4461"/>
                </a:cubicBezTo>
                <a:close/>
              </a:path>
            </a:pathLst>
          </a:custGeom>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23C1EB29-2F42-42C1-2B65-223DA28E1D1F}"/>
              </a:ext>
            </a:extLst>
          </p:cNvPr>
          <p:cNvSpPr>
            <a:spLocks noGrp="1"/>
          </p:cNvSpPr>
          <p:nvPr>
            <p:ph idx="1"/>
          </p:nvPr>
        </p:nvSpPr>
        <p:spPr>
          <a:xfrm>
            <a:off x="550863" y="2947121"/>
            <a:ext cx="4500562" cy="3361604"/>
          </a:xfrm>
        </p:spPr>
        <p:txBody>
          <a:bodyPr vert="horz" lIns="91440" tIns="45720" rIns="91440" bIns="45720" rtlCol="0" anchor="t">
            <a:normAutofit/>
          </a:bodyPr>
          <a:lstStyle/>
          <a:p>
            <a:pPr marL="0" indent="0">
              <a:buNone/>
            </a:pPr>
            <a:r>
              <a:rPr lang="en-US"/>
              <a:t>Thank You ..!</a:t>
            </a:r>
          </a:p>
        </p:txBody>
      </p:sp>
      <p:pic>
        <p:nvPicPr>
          <p:cNvPr id="5" name="Picture 4" descr="A building with a sign on the front&#10;&#10;Description automatically generated">
            <a:extLst>
              <a:ext uri="{FF2B5EF4-FFF2-40B4-BE49-F238E27FC236}">
                <a16:creationId xmlns:a16="http://schemas.microsoft.com/office/drawing/2014/main" id="{0AC9A368-1C52-48AD-60E6-C59C26778AEF}"/>
              </a:ext>
            </a:extLst>
          </p:cNvPr>
          <p:cNvPicPr>
            <a:picLocks noChangeAspect="1"/>
          </p:cNvPicPr>
          <p:nvPr/>
        </p:nvPicPr>
        <p:blipFill>
          <a:blip r:embed="rId2"/>
          <a:stretch>
            <a:fillRect/>
          </a:stretch>
        </p:blipFill>
        <p:spPr>
          <a:xfrm>
            <a:off x="6525000" y="2079000"/>
            <a:ext cx="3600000" cy="2700000"/>
          </a:xfrm>
          <a:prstGeom prst="rect">
            <a:avLst/>
          </a:prstGeom>
        </p:spPr>
      </p:pic>
    </p:spTree>
    <p:extLst>
      <p:ext uri="{BB962C8B-B14F-4D97-AF65-F5344CB8AC3E}">
        <p14:creationId xmlns:p14="http://schemas.microsoft.com/office/powerpoint/2010/main" val="40686776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65" name="Group 64">
            <a:extLst>
              <a:ext uri="{FF2B5EF4-FFF2-40B4-BE49-F238E27FC236}">
                <a16:creationId xmlns:a16="http://schemas.microsoft.com/office/drawing/2014/main" id="{30D050C3-946A-4155-B469-3FE5492E6E9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0"/>
            <a:ext cx="12191999" cy="6861600"/>
            <a:chOff x="1" y="0"/>
            <a:chExt cx="12191999" cy="6861600"/>
          </a:xfrm>
        </p:grpSpPr>
        <p:sp>
          <p:nvSpPr>
            <p:cNvPr id="66" name="Rectangle 65">
              <a:extLst>
                <a:ext uri="{FF2B5EF4-FFF2-40B4-BE49-F238E27FC236}">
                  <a16:creationId xmlns:a16="http://schemas.microsoft.com/office/drawing/2014/main" id="{70D7BFBB-BF60-4EF1-AF1C-731347DB115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40150CBC-E30B-417C-9BB2-CE6BB1A6440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384514" y="0"/>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476020D6-6ADB-408E-A69F-4EA6F51A7F1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119057" y="1230054"/>
              <a:ext cx="5506886" cy="5506886"/>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9" name="Group 68">
              <a:extLst>
                <a:ext uri="{FF2B5EF4-FFF2-40B4-BE49-F238E27FC236}">
                  <a16:creationId xmlns:a16="http://schemas.microsoft.com/office/drawing/2014/main" id="{8226C8E5-1D99-421D-AB3C-2AF296A15325}"/>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690092" y="0"/>
              <a:ext cx="10800000" cy="6858000"/>
              <a:chOff x="2328000" y="0"/>
              <a:chExt cx="2880000" cy="1440000"/>
            </a:xfrm>
          </p:grpSpPr>
          <p:sp>
            <p:nvSpPr>
              <p:cNvPr id="74" name="Rectangle 73">
                <a:extLst>
                  <a:ext uri="{FF2B5EF4-FFF2-40B4-BE49-F238E27FC236}">
                    <a16:creationId xmlns:a16="http://schemas.microsoft.com/office/drawing/2014/main" id="{67669339-D0C4-4CF0-9A76-5BFBCDB798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38B31604-91C4-4CB0-8097-02EE0ADDC1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0" name="Group 69">
              <a:extLst>
                <a:ext uri="{FF2B5EF4-FFF2-40B4-BE49-F238E27FC236}">
                  <a16:creationId xmlns:a16="http://schemas.microsoft.com/office/drawing/2014/main" id="{548340F5-A593-469A-98DC-B6D90D3B22B4}"/>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7048499" y="1714500"/>
              <a:ext cx="6858000" cy="3429000"/>
              <a:chOff x="0" y="0"/>
              <a:chExt cx="2880000" cy="1440000"/>
            </a:xfrm>
          </p:grpSpPr>
          <p:sp>
            <p:nvSpPr>
              <p:cNvPr id="72" name="Rectangle 71">
                <a:extLst>
                  <a:ext uri="{FF2B5EF4-FFF2-40B4-BE49-F238E27FC236}">
                    <a16:creationId xmlns:a16="http://schemas.microsoft.com/office/drawing/2014/main" id="{B59E3068-3000-4C82-ACA8-367498951E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C2E1C398-D8F7-4828-9F7F-80D61DAE2B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1" name="Rectangle 70">
              <a:extLst>
                <a:ext uri="{FF2B5EF4-FFF2-40B4-BE49-F238E27FC236}">
                  <a16:creationId xmlns:a16="http://schemas.microsoft.com/office/drawing/2014/main" id="{813B333C-60FD-4260-80E0-190666C9DE7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5602287" y="271887"/>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7" name="Rectangle 76">
            <a:extLst>
              <a:ext uri="{FF2B5EF4-FFF2-40B4-BE49-F238E27FC236}">
                <a16:creationId xmlns:a16="http://schemas.microsoft.com/office/drawing/2014/main" id="{DC05F582-AA63-4A8C-915E-66057E4BEE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0" cy="6858000"/>
          </a:xfrm>
          <a:prstGeom prst="rect">
            <a:avLst/>
          </a:prstGeom>
          <a:gradFill flip="none" rotWithShape="1">
            <a:gsLst>
              <a:gs pos="0">
                <a:schemeClr val="bg2">
                  <a:alpha val="60000"/>
                </a:schemeClr>
              </a:gs>
              <a:gs pos="37000">
                <a:schemeClr val="bg2">
                  <a:alpha val="60000"/>
                </a:schemeClr>
              </a:gs>
              <a:gs pos="79000">
                <a:schemeClr val="bg2">
                  <a:alpha val="0"/>
                </a:schemeClr>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1">
            <a:extLst>
              <a:ext uri="{FF2B5EF4-FFF2-40B4-BE49-F238E27FC236}">
                <a16:creationId xmlns:a16="http://schemas.microsoft.com/office/drawing/2014/main" id="{0F63556B-E9B6-1214-0D55-893431228180}"/>
              </a:ext>
            </a:extLst>
          </p:cNvPr>
          <p:cNvSpPr>
            <a:spLocks noGrp="1"/>
          </p:cNvSpPr>
          <p:nvPr>
            <p:ph type="title"/>
          </p:nvPr>
        </p:nvSpPr>
        <p:spPr>
          <a:xfrm>
            <a:off x="7017930" y="383692"/>
            <a:ext cx="4535283" cy="857481"/>
          </a:xfrm>
        </p:spPr>
        <p:txBody>
          <a:bodyPr anchor="b">
            <a:normAutofit fontScale="90000"/>
          </a:bodyPr>
          <a:lstStyle/>
          <a:p>
            <a:r>
              <a:rPr lang="en-US">
                <a:ea typeface="+mj-lt"/>
                <a:cs typeface="+mj-lt"/>
              </a:rPr>
              <a:t>Introduction</a:t>
            </a:r>
            <a:endParaRPr lang="en-US"/>
          </a:p>
        </p:txBody>
      </p:sp>
      <p:pic>
        <p:nvPicPr>
          <p:cNvPr id="7" name="Picture 6" descr="A building with a sign on the side&#10;&#10;Description automatically generated">
            <a:extLst>
              <a:ext uri="{FF2B5EF4-FFF2-40B4-BE49-F238E27FC236}">
                <a16:creationId xmlns:a16="http://schemas.microsoft.com/office/drawing/2014/main" id="{69E90370-6EAE-8269-5C4F-C6E035DEAA4A}"/>
              </a:ext>
            </a:extLst>
          </p:cNvPr>
          <p:cNvPicPr>
            <a:picLocks noChangeAspect="1"/>
          </p:cNvPicPr>
          <p:nvPr/>
        </p:nvPicPr>
        <p:blipFill rotWithShape="1">
          <a:blip r:embed="rId2"/>
          <a:srcRect l="16844" r="-16995" b="2770"/>
          <a:stretch/>
        </p:blipFill>
        <p:spPr>
          <a:xfrm>
            <a:off x="20" y="10"/>
            <a:ext cx="6454209" cy="6866748"/>
          </a:xfrm>
          <a:prstGeom prst="rect">
            <a:avLst/>
          </a:prstGeom>
        </p:spPr>
      </p:pic>
      <p:sp>
        <p:nvSpPr>
          <p:cNvPr id="3" name="Content Placeholder 2">
            <a:extLst>
              <a:ext uri="{FF2B5EF4-FFF2-40B4-BE49-F238E27FC236}">
                <a16:creationId xmlns:a16="http://schemas.microsoft.com/office/drawing/2014/main" id="{D8168D12-6A03-6A48-7F2D-7C0A328EC529}"/>
              </a:ext>
            </a:extLst>
          </p:cNvPr>
          <p:cNvSpPr>
            <a:spLocks noGrp="1"/>
          </p:cNvSpPr>
          <p:nvPr>
            <p:ph idx="1"/>
          </p:nvPr>
        </p:nvSpPr>
        <p:spPr>
          <a:xfrm>
            <a:off x="6918448" y="1462198"/>
            <a:ext cx="4537073" cy="4973527"/>
          </a:xfrm>
        </p:spPr>
        <p:txBody>
          <a:bodyPr vert="horz" lIns="91440" tIns="45720" rIns="91440" bIns="45720" rtlCol="0" anchor="t">
            <a:normAutofit/>
          </a:bodyPr>
          <a:lstStyle/>
          <a:p>
            <a:pPr marL="269875" indent="-269875"/>
            <a:r>
              <a:rPr lang="en-US" dirty="0">
                <a:latin typeface="Arial"/>
                <a:cs typeface="Arial"/>
              </a:rPr>
              <a:t>Taco Bell Corp. is an American multinational chain of fast-food restaurants founded in 1962 by Glen Bell in Downey, California. Taco Bell is a subsidiary of Yum! Brands, Inc.</a:t>
            </a:r>
          </a:p>
          <a:p>
            <a:pPr marL="269875" indent="-269875"/>
            <a:r>
              <a:rPr lang="en-US" dirty="0">
                <a:solidFill>
                  <a:srgbClr val="FFFFFF"/>
                </a:solidFill>
                <a:ea typeface="+mn-lt"/>
                <a:cs typeface="+mn-lt"/>
              </a:rPr>
              <a:t>There are more than 30 countries where Taco Bell has more than 8000 restaurants.</a:t>
            </a:r>
          </a:p>
          <a:p>
            <a:pPr marL="269875" indent="-269875"/>
            <a:r>
              <a:rPr lang="en-US" dirty="0">
                <a:solidFill>
                  <a:srgbClr val="FFFFFF"/>
                </a:solidFill>
                <a:ea typeface="+mn-lt"/>
                <a:cs typeface="+mn-lt"/>
              </a:rPr>
              <a:t>Here, I have selected the Taco Bell </a:t>
            </a:r>
            <a:r>
              <a:rPr lang="en-US" dirty="0" err="1">
                <a:solidFill>
                  <a:srgbClr val="FFFFFF"/>
                </a:solidFill>
                <a:ea typeface="+mn-lt"/>
                <a:cs typeface="+mn-lt"/>
              </a:rPr>
              <a:t>Kottawa</a:t>
            </a:r>
            <a:r>
              <a:rPr lang="en-US" dirty="0">
                <a:solidFill>
                  <a:srgbClr val="FFFFFF"/>
                </a:solidFill>
                <a:ea typeface="+mn-lt"/>
                <a:cs typeface="+mn-lt"/>
              </a:rPr>
              <a:t> restaurant as my reference for the lighting review.</a:t>
            </a:r>
          </a:p>
          <a:p>
            <a:pPr marL="269875" indent="-269875"/>
            <a:endParaRPr lang="en-US" dirty="0">
              <a:solidFill>
                <a:srgbClr val="FFFFFF"/>
              </a:solidFill>
              <a:latin typeface="Arial"/>
              <a:ea typeface="+mn-lt"/>
              <a:cs typeface="Arial"/>
            </a:endParaRPr>
          </a:p>
        </p:txBody>
      </p:sp>
    </p:spTree>
    <p:extLst>
      <p:ext uri="{BB962C8B-B14F-4D97-AF65-F5344CB8AC3E}">
        <p14:creationId xmlns:p14="http://schemas.microsoft.com/office/powerpoint/2010/main" val="4792346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10" name="Group 109">
            <a:extLst>
              <a:ext uri="{FF2B5EF4-FFF2-40B4-BE49-F238E27FC236}">
                <a16:creationId xmlns:a16="http://schemas.microsoft.com/office/drawing/2014/main" id="{5ED88E92-14F3-4B58-9E48-1D79E139A89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1999" cy="6861600"/>
            <a:chOff x="1" y="0"/>
            <a:chExt cx="12191999" cy="6861600"/>
          </a:xfrm>
        </p:grpSpPr>
        <p:sp>
          <p:nvSpPr>
            <p:cNvPr id="111" name="Rectangle 110">
              <a:extLst>
                <a:ext uri="{FF2B5EF4-FFF2-40B4-BE49-F238E27FC236}">
                  <a16:creationId xmlns:a16="http://schemas.microsoft.com/office/drawing/2014/main" id="{A6466AE7-32B6-4334-AF41-B9387E6726C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12" name="Oval 111">
              <a:extLst>
                <a:ext uri="{FF2B5EF4-FFF2-40B4-BE49-F238E27FC236}">
                  <a16:creationId xmlns:a16="http://schemas.microsoft.com/office/drawing/2014/main" id="{659C09F8-90CD-443F-9AA1-D08C56A605B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384514" y="0"/>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13" name="Oval 112">
              <a:extLst>
                <a:ext uri="{FF2B5EF4-FFF2-40B4-BE49-F238E27FC236}">
                  <a16:creationId xmlns:a16="http://schemas.microsoft.com/office/drawing/2014/main" id="{DC7304AB-BE7D-45AC-A876-4A24543AE5B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119057" y="1230054"/>
              <a:ext cx="5506886" cy="5506886"/>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grpSp>
          <p:nvGrpSpPr>
            <p:cNvPr id="114" name="Group 113">
              <a:extLst>
                <a:ext uri="{FF2B5EF4-FFF2-40B4-BE49-F238E27FC236}">
                  <a16:creationId xmlns:a16="http://schemas.microsoft.com/office/drawing/2014/main" id="{8E11922B-DDB3-46D7-B1BD-C1CCDB3C42E3}"/>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690092" y="0"/>
              <a:ext cx="10800000" cy="6858000"/>
              <a:chOff x="2328000" y="0"/>
              <a:chExt cx="2880000" cy="1440000"/>
            </a:xfrm>
          </p:grpSpPr>
          <p:sp>
            <p:nvSpPr>
              <p:cNvPr id="119" name="Rectangle 118">
                <a:extLst>
                  <a:ext uri="{FF2B5EF4-FFF2-40B4-BE49-F238E27FC236}">
                    <a16:creationId xmlns:a16="http://schemas.microsoft.com/office/drawing/2014/main" id="{C580F8F6-E662-4BCD-AC9C-7E5DDBD5A7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20" name="Rectangle 119">
                <a:extLst>
                  <a:ext uri="{FF2B5EF4-FFF2-40B4-BE49-F238E27FC236}">
                    <a16:creationId xmlns:a16="http://schemas.microsoft.com/office/drawing/2014/main" id="{9A333FE5-ADB0-48EE-A1A6-9AA36DA343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grpSp>
          <p:nvGrpSpPr>
            <p:cNvPr id="115" name="Group 114">
              <a:extLst>
                <a:ext uri="{FF2B5EF4-FFF2-40B4-BE49-F238E27FC236}">
                  <a16:creationId xmlns:a16="http://schemas.microsoft.com/office/drawing/2014/main" id="{0B09CD4F-6DF4-48AA-BD35-23E3F2A643F7}"/>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7048499" y="1714500"/>
              <a:ext cx="6858000" cy="3429000"/>
              <a:chOff x="0" y="0"/>
              <a:chExt cx="2880000" cy="1440000"/>
            </a:xfrm>
          </p:grpSpPr>
          <p:sp>
            <p:nvSpPr>
              <p:cNvPr id="117" name="Rectangle 116">
                <a:extLst>
                  <a:ext uri="{FF2B5EF4-FFF2-40B4-BE49-F238E27FC236}">
                    <a16:creationId xmlns:a16="http://schemas.microsoft.com/office/drawing/2014/main" id="{02223219-ACCC-42F2-A1B4-E3C8C8AB12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18" name="Rectangle 117">
                <a:extLst>
                  <a:ext uri="{FF2B5EF4-FFF2-40B4-BE49-F238E27FC236}">
                    <a16:creationId xmlns:a16="http://schemas.microsoft.com/office/drawing/2014/main" id="{1510B0E9-9BA0-4357-9E04-554C19BAAC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116" name="Rectangle 115">
              <a:extLst>
                <a:ext uri="{FF2B5EF4-FFF2-40B4-BE49-F238E27FC236}">
                  <a16:creationId xmlns:a16="http://schemas.microsoft.com/office/drawing/2014/main" id="{DF06DA80-525A-4C9E-A441-50630AA772A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5602287" y="271887"/>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122" name="Rectangle 121">
            <a:extLst>
              <a:ext uri="{FF2B5EF4-FFF2-40B4-BE49-F238E27FC236}">
                <a16:creationId xmlns:a16="http://schemas.microsoft.com/office/drawing/2014/main" id="{E841E027-8E53-4FEB-8605-2124D8573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pic>
        <p:nvPicPr>
          <p:cNvPr id="3" name="Picture 2" descr="A diagram of different types of lights&#10;&#10;Description automatically generated">
            <a:extLst>
              <a:ext uri="{FF2B5EF4-FFF2-40B4-BE49-F238E27FC236}">
                <a16:creationId xmlns:a16="http://schemas.microsoft.com/office/drawing/2014/main" id="{D098CC0E-08D7-C3F9-C347-CA4298203DB6}"/>
              </a:ext>
            </a:extLst>
          </p:cNvPr>
          <p:cNvPicPr>
            <a:picLocks noChangeAspect="1"/>
          </p:cNvPicPr>
          <p:nvPr/>
        </p:nvPicPr>
        <p:blipFill rotWithShape="1">
          <a:blip r:embed="rId2"/>
          <a:srcRect b="25000"/>
          <a:stretch/>
        </p:blipFill>
        <p:spPr>
          <a:xfrm>
            <a:off x="20" y="10"/>
            <a:ext cx="12191980" cy="6857990"/>
          </a:xfrm>
          <a:custGeom>
            <a:avLst/>
            <a:gdLst/>
            <a:ahLst/>
            <a:cxnLst/>
            <a:rect l="l" t="t" r="r" b="b"/>
            <a:pathLst>
              <a:path w="12192000" h="6858000">
                <a:moveTo>
                  <a:pt x="0" y="0"/>
                </a:moveTo>
                <a:lnTo>
                  <a:pt x="12192000" y="0"/>
                </a:lnTo>
                <a:lnTo>
                  <a:pt x="12192000" y="6858000"/>
                </a:lnTo>
                <a:lnTo>
                  <a:pt x="0" y="6858000"/>
                </a:lnTo>
                <a:close/>
              </a:path>
            </a:pathLst>
          </a:custGeom>
        </p:spPr>
      </p:pic>
    </p:spTree>
    <p:extLst>
      <p:ext uri="{BB962C8B-B14F-4D97-AF65-F5344CB8AC3E}">
        <p14:creationId xmlns:p14="http://schemas.microsoft.com/office/powerpoint/2010/main" val="15352692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3" descr="A white rectangular object with yellow and blue dots&#10;&#10;Description automatically generated">
            <a:extLst>
              <a:ext uri="{FF2B5EF4-FFF2-40B4-BE49-F238E27FC236}">
                <a16:creationId xmlns:a16="http://schemas.microsoft.com/office/drawing/2014/main" id="{43E77CB4-8ADC-4DD8-A2FF-8A8AA7C6426D}"/>
              </a:ext>
            </a:extLst>
          </p:cNvPr>
          <p:cNvPicPr>
            <a:picLocks noChangeAspect="1"/>
          </p:cNvPicPr>
          <p:nvPr/>
        </p:nvPicPr>
        <p:blipFill rotWithShape="1">
          <a:blip r:embed="rId2">
            <a:alphaModFix/>
          </a:blip>
          <a:stretch/>
        </p:blipFill>
        <p:spPr>
          <a:xfrm>
            <a:off x="1865488" y="1719077"/>
            <a:ext cx="8645543" cy="4861900"/>
          </a:xfrm>
          <a:prstGeom prst="rect">
            <a:avLst/>
          </a:prstGeom>
        </p:spPr>
      </p:pic>
      <p:sp>
        <p:nvSpPr>
          <p:cNvPr id="7" name="TextBox 6">
            <a:extLst>
              <a:ext uri="{FF2B5EF4-FFF2-40B4-BE49-F238E27FC236}">
                <a16:creationId xmlns:a16="http://schemas.microsoft.com/office/drawing/2014/main" id="{65B8E4E1-92A5-A650-043D-4F05EB653432}"/>
              </a:ext>
            </a:extLst>
          </p:cNvPr>
          <p:cNvSpPr txBox="1"/>
          <p:nvPr/>
        </p:nvSpPr>
        <p:spPr>
          <a:xfrm>
            <a:off x="3217333" y="560916"/>
            <a:ext cx="5101166"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5400" dirty="0">
                <a:latin typeface="Bell MT"/>
              </a:rPr>
              <a:t>Lighting Layout</a:t>
            </a:r>
          </a:p>
        </p:txBody>
      </p:sp>
    </p:spTree>
    <p:extLst>
      <p:ext uri="{BB962C8B-B14F-4D97-AF65-F5344CB8AC3E}">
        <p14:creationId xmlns:p14="http://schemas.microsoft.com/office/powerpoint/2010/main" val="30429113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4CEA67-A09E-B5D9-62D0-155FED3A902C}"/>
              </a:ext>
            </a:extLst>
          </p:cNvPr>
          <p:cNvSpPr>
            <a:spLocks noGrp="1"/>
          </p:cNvSpPr>
          <p:nvPr>
            <p:ph type="title"/>
          </p:nvPr>
        </p:nvSpPr>
        <p:spPr>
          <a:xfrm>
            <a:off x="391833" y="391833"/>
            <a:ext cx="11101135" cy="1809500"/>
          </a:xfrm>
        </p:spPr>
        <p:txBody>
          <a:bodyPr>
            <a:normAutofit/>
          </a:bodyPr>
          <a:lstStyle/>
          <a:p>
            <a:r>
              <a:rPr lang="en-US" sz="5400" dirty="0">
                <a:ea typeface="+mj-lt"/>
                <a:cs typeface="+mj-lt"/>
              </a:rPr>
              <a:t>LED Backlit light for the name sign</a:t>
            </a:r>
            <a:endParaRPr lang="en-US" sz="5400"/>
          </a:p>
        </p:txBody>
      </p:sp>
      <p:sp>
        <p:nvSpPr>
          <p:cNvPr id="3" name="Content Placeholder 2">
            <a:extLst>
              <a:ext uri="{FF2B5EF4-FFF2-40B4-BE49-F238E27FC236}">
                <a16:creationId xmlns:a16="http://schemas.microsoft.com/office/drawing/2014/main" id="{87FFDA39-7A38-9920-5EEC-13B79E98E020}"/>
              </a:ext>
            </a:extLst>
          </p:cNvPr>
          <p:cNvSpPr>
            <a:spLocks noGrp="1"/>
          </p:cNvSpPr>
          <p:nvPr>
            <p:ph idx="1"/>
          </p:nvPr>
        </p:nvSpPr>
        <p:spPr>
          <a:xfrm>
            <a:off x="4170084" y="1491721"/>
            <a:ext cx="7650968" cy="2160587"/>
          </a:xfrm>
        </p:spPr>
        <p:txBody>
          <a:bodyPr vert="horz" lIns="91440" tIns="45720" rIns="91440" bIns="45720" rtlCol="0" anchor="t">
            <a:normAutofit/>
          </a:bodyPr>
          <a:lstStyle/>
          <a:p>
            <a:pPr marL="269875" indent="-269875"/>
            <a:r>
              <a:rPr lang="en-US" dirty="0">
                <a:latin typeface="Arial"/>
                <a:ea typeface="+mn-lt"/>
                <a:cs typeface="+mn-lt"/>
              </a:rPr>
              <a:t>The sign is made to be easy to see from far away, which helps people recognize the brand and attracts customers.</a:t>
            </a:r>
          </a:p>
          <a:p>
            <a:pPr marL="269875" indent="-269875"/>
            <a:r>
              <a:rPr lang="en-US" dirty="0">
                <a:latin typeface="Arial"/>
                <a:cs typeface="Arial"/>
              </a:rPr>
              <a:t>Mounted on wall and roof</a:t>
            </a:r>
          </a:p>
          <a:p>
            <a:pPr marL="269875" indent="-269875"/>
            <a:r>
              <a:rPr lang="en-US" dirty="0">
                <a:latin typeface="Arial"/>
                <a:ea typeface="+mn-lt"/>
                <a:cs typeface="+mn-lt"/>
              </a:rPr>
              <a:t>It grabs the attention of passersby.</a:t>
            </a:r>
            <a:endParaRPr lang="en-US">
              <a:latin typeface="Arial"/>
              <a:cs typeface="Arial"/>
            </a:endParaRPr>
          </a:p>
        </p:txBody>
      </p:sp>
      <p:pic>
        <p:nvPicPr>
          <p:cNvPr id="4" name="Picture 3" descr="A sign on a brick wall&#10;&#10;Description automatically generated">
            <a:extLst>
              <a:ext uri="{FF2B5EF4-FFF2-40B4-BE49-F238E27FC236}">
                <a16:creationId xmlns:a16="http://schemas.microsoft.com/office/drawing/2014/main" id="{D9989FD8-D53E-9E77-8127-25196A21A442}"/>
              </a:ext>
            </a:extLst>
          </p:cNvPr>
          <p:cNvPicPr>
            <a:picLocks noChangeAspect="1"/>
          </p:cNvPicPr>
          <p:nvPr/>
        </p:nvPicPr>
        <p:blipFill>
          <a:blip r:embed="rId2"/>
          <a:stretch>
            <a:fillRect/>
          </a:stretch>
        </p:blipFill>
        <p:spPr>
          <a:xfrm>
            <a:off x="393700" y="1488016"/>
            <a:ext cx="3657600" cy="4792133"/>
          </a:xfrm>
          <a:prstGeom prst="rect">
            <a:avLst/>
          </a:prstGeom>
        </p:spPr>
      </p:pic>
      <p:pic>
        <p:nvPicPr>
          <p:cNvPr id="5" name="Picture 4" descr="A sign with a logo on it&#10;&#10;Description automatically generated">
            <a:extLst>
              <a:ext uri="{FF2B5EF4-FFF2-40B4-BE49-F238E27FC236}">
                <a16:creationId xmlns:a16="http://schemas.microsoft.com/office/drawing/2014/main" id="{CC9114B0-9D7C-FA23-9AC7-68086019B9D7}"/>
              </a:ext>
            </a:extLst>
          </p:cNvPr>
          <p:cNvPicPr>
            <a:picLocks noChangeAspect="1"/>
          </p:cNvPicPr>
          <p:nvPr/>
        </p:nvPicPr>
        <p:blipFill rotWithShape="1">
          <a:blip r:embed="rId3"/>
          <a:srcRect t="26066" b="-474"/>
          <a:stretch/>
        </p:blipFill>
        <p:spPr>
          <a:xfrm>
            <a:off x="4487334" y="4109243"/>
            <a:ext cx="5492750" cy="2151964"/>
          </a:xfrm>
          <a:prstGeom prst="rect">
            <a:avLst/>
          </a:prstGeom>
        </p:spPr>
      </p:pic>
    </p:spTree>
    <p:extLst>
      <p:ext uri="{BB962C8B-B14F-4D97-AF65-F5344CB8AC3E}">
        <p14:creationId xmlns:p14="http://schemas.microsoft.com/office/powerpoint/2010/main" val="31639503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4D454E-CE72-5E09-601E-CE6F1C962EC7}"/>
              </a:ext>
            </a:extLst>
          </p:cNvPr>
          <p:cNvSpPr>
            <a:spLocks noGrp="1"/>
          </p:cNvSpPr>
          <p:nvPr>
            <p:ph type="title"/>
          </p:nvPr>
        </p:nvSpPr>
        <p:spPr/>
        <p:txBody>
          <a:bodyPr>
            <a:normAutofit/>
          </a:bodyPr>
          <a:lstStyle/>
          <a:p>
            <a:r>
              <a:rPr lang="en-US" sz="5400" dirty="0">
                <a:ea typeface="+mj-lt"/>
                <a:cs typeface="+mj-lt"/>
              </a:rPr>
              <a:t>LED neon light - Specification</a:t>
            </a:r>
            <a:endParaRPr lang="en-US" sz="5400"/>
          </a:p>
        </p:txBody>
      </p:sp>
      <p:sp>
        <p:nvSpPr>
          <p:cNvPr id="6" name="TextBox 5">
            <a:extLst>
              <a:ext uri="{FF2B5EF4-FFF2-40B4-BE49-F238E27FC236}">
                <a16:creationId xmlns:a16="http://schemas.microsoft.com/office/drawing/2014/main" id="{358BBC08-7AC3-FED5-8C89-B2E68D1D77A9}"/>
              </a:ext>
            </a:extLst>
          </p:cNvPr>
          <p:cNvSpPr txBox="1"/>
          <p:nvPr/>
        </p:nvSpPr>
        <p:spPr>
          <a:xfrm>
            <a:off x="1100667" y="2931583"/>
            <a:ext cx="8053916"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solidFill>
                  <a:srgbClr val="222222"/>
                </a:solidFill>
                <a:ea typeface="+mn-lt"/>
                <a:cs typeface="+mn-lt"/>
              </a:rPr>
              <a:t>Type -</a:t>
            </a:r>
            <a:endParaRPr lang="en-US" dirty="0"/>
          </a:p>
        </p:txBody>
      </p:sp>
      <p:sp>
        <p:nvSpPr>
          <p:cNvPr id="8" name="Content Placeholder 2">
            <a:extLst>
              <a:ext uri="{FF2B5EF4-FFF2-40B4-BE49-F238E27FC236}">
                <a16:creationId xmlns:a16="http://schemas.microsoft.com/office/drawing/2014/main" id="{904E5D24-3995-EA6A-8D54-FE0B2C8CC310}"/>
              </a:ext>
            </a:extLst>
          </p:cNvPr>
          <p:cNvSpPr>
            <a:spLocks noGrp="1"/>
          </p:cNvSpPr>
          <p:nvPr>
            <p:ph idx="1"/>
          </p:nvPr>
        </p:nvSpPr>
        <p:spPr>
          <a:xfrm>
            <a:off x="540001" y="2042054"/>
            <a:ext cx="7650968" cy="3303587"/>
          </a:xfrm>
        </p:spPr>
        <p:txBody>
          <a:bodyPr vert="horz" lIns="91440" tIns="45720" rIns="91440" bIns="45720" rtlCol="0" anchor="t">
            <a:noAutofit/>
          </a:bodyPr>
          <a:lstStyle/>
          <a:p>
            <a:pPr marL="269875" indent="-269875"/>
            <a:r>
              <a:rPr lang="en-US" dirty="0">
                <a:latin typeface="Arial"/>
                <a:cs typeface="Arial"/>
              </a:rPr>
              <a:t>Type - </a:t>
            </a:r>
            <a:r>
              <a:rPr lang="en-US" dirty="0">
                <a:latin typeface="Arial"/>
                <a:ea typeface="+mn-lt"/>
                <a:cs typeface="+mn-lt"/>
              </a:rPr>
              <a:t>Led Backlit Sign Office Signage BL-22120201 </a:t>
            </a:r>
          </a:p>
          <a:p>
            <a:pPr marL="269875" indent="-269875"/>
            <a:r>
              <a:rPr lang="en-US" dirty="0">
                <a:latin typeface="Arial"/>
                <a:ea typeface="+mn-lt"/>
                <a:cs typeface="+mn-lt"/>
              </a:rPr>
              <a:t>Material - Stainless steel</a:t>
            </a:r>
            <a:endParaRPr lang="en-US" dirty="0">
              <a:latin typeface="Arial"/>
              <a:cs typeface="Arial"/>
            </a:endParaRPr>
          </a:p>
          <a:p>
            <a:pPr marL="269875" indent="-269875"/>
            <a:r>
              <a:rPr lang="en-US" dirty="0">
                <a:latin typeface="Arial"/>
                <a:ea typeface="+mn-lt"/>
                <a:cs typeface="+mn-lt"/>
              </a:rPr>
              <a:t>Working Lifetime- 100000 hours</a:t>
            </a:r>
            <a:endParaRPr lang="en-US" dirty="0">
              <a:latin typeface="Arial"/>
              <a:cs typeface="Arial"/>
            </a:endParaRPr>
          </a:p>
          <a:p>
            <a:pPr marL="269875" indent="-269875"/>
            <a:r>
              <a:rPr lang="en-US" dirty="0">
                <a:solidFill>
                  <a:srgbClr val="FFFFFF"/>
                </a:solidFill>
                <a:latin typeface="Arial"/>
                <a:ea typeface="+mn-lt"/>
                <a:cs typeface="+mn-lt"/>
              </a:rPr>
              <a:t>Installation Way - screw</a:t>
            </a:r>
          </a:p>
          <a:p>
            <a:pPr marL="269875" indent="-269875"/>
            <a:r>
              <a:rPr lang="en-US" dirty="0">
                <a:solidFill>
                  <a:srgbClr val="FFFFFF"/>
                </a:solidFill>
                <a:latin typeface="Arial"/>
                <a:ea typeface="+mn-lt"/>
                <a:cs typeface="+mn-lt"/>
              </a:rPr>
              <a:t>Light colors - Pink </a:t>
            </a:r>
          </a:p>
          <a:p>
            <a:pPr marL="269875" indent="-269875"/>
            <a:r>
              <a:rPr lang="en-US" dirty="0">
                <a:solidFill>
                  <a:srgbClr val="FFFFFF"/>
                </a:solidFill>
                <a:latin typeface="Arial"/>
                <a:ea typeface="+mn-lt"/>
                <a:cs typeface="+mn-lt"/>
              </a:rPr>
              <a:t>Color Rendering Index - 80</a:t>
            </a:r>
          </a:p>
          <a:p>
            <a:pPr marL="269875" indent="-269875"/>
            <a:r>
              <a:rPr lang="en-US" dirty="0">
                <a:solidFill>
                  <a:srgbClr val="FFFFFF"/>
                </a:solidFill>
                <a:latin typeface="Arial"/>
                <a:ea typeface="+mn-lt"/>
                <a:cs typeface="+mn-lt"/>
              </a:rPr>
              <a:t>Color temperature - 4000K</a:t>
            </a:r>
          </a:p>
          <a:p>
            <a:pPr marL="269875" indent="-269875"/>
            <a:r>
              <a:rPr lang="en-US" dirty="0">
                <a:solidFill>
                  <a:srgbClr val="FFFFFF"/>
                </a:solidFill>
                <a:latin typeface="Arial"/>
                <a:ea typeface="+mn-lt"/>
                <a:cs typeface="+mn-lt"/>
              </a:rPr>
              <a:t>Luminous Flux: 600lm</a:t>
            </a:r>
          </a:p>
          <a:p>
            <a:pPr marL="269875" indent="-269875"/>
            <a:endParaRPr lang="en-US" dirty="0">
              <a:solidFill>
                <a:srgbClr val="FFFFFF"/>
              </a:solidFill>
              <a:latin typeface="Arial"/>
              <a:ea typeface="+mn-lt"/>
              <a:cs typeface="+mn-lt"/>
            </a:endParaRPr>
          </a:p>
          <a:p>
            <a:pPr marL="269875" indent="-269875"/>
            <a:endParaRPr lang="en-US" dirty="0">
              <a:solidFill>
                <a:srgbClr val="FFFFFF"/>
              </a:solidFill>
              <a:latin typeface="Arial"/>
              <a:cs typeface="Arial"/>
            </a:endParaRPr>
          </a:p>
        </p:txBody>
      </p:sp>
      <p:pic>
        <p:nvPicPr>
          <p:cNvPr id="10" name="Picture 9" descr="A building with a sign on it&#10;&#10;Description automatically generated">
            <a:extLst>
              <a:ext uri="{FF2B5EF4-FFF2-40B4-BE49-F238E27FC236}">
                <a16:creationId xmlns:a16="http://schemas.microsoft.com/office/drawing/2014/main" id="{36CFF92D-FD43-71B0-AFD5-135D7BED4083}"/>
              </a:ext>
            </a:extLst>
          </p:cNvPr>
          <p:cNvPicPr>
            <a:picLocks noChangeAspect="1"/>
          </p:cNvPicPr>
          <p:nvPr/>
        </p:nvPicPr>
        <p:blipFill>
          <a:blip r:embed="rId2"/>
          <a:stretch>
            <a:fillRect/>
          </a:stretch>
        </p:blipFill>
        <p:spPr>
          <a:xfrm>
            <a:off x="6424083" y="2709333"/>
            <a:ext cx="5080000" cy="3132667"/>
          </a:xfrm>
          <a:prstGeom prst="rect">
            <a:avLst/>
          </a:prstGeom>
        </p:spPr>
      </p:pic>
    </p:spTree>
    <p:extLst>
      <p:ext uri="{BB962C8B-B14F-4D97-AF65-F5344CB8AC3E}">
        <p14:creationId xmlns:p14="http://schemas.microsoft.com/office/powerpoint/2010/main" val="16766377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0607DBB-4788-29E5-22CA-0959CD31211A}"/>
              </a:ext>
            </a:extLst>
          </p:cNvPr>
          <p:cNvSpPr>
            <a:spLocks noGrp="1"/>
          </p:cNvSpPr>
          <p:nvPr>
            <p:ph idx="1"/>
          </p:nvPr>
        </p:nvSpPr>
        <p:spPr>
          <a:xfrm>
            <a:off x="444750" y="1819804"/>
            <a:ext cx="6931303" cy="3779837"/>
          </a:xfrm>
        </p:spPr>
        <p:txBody>
          <a:bodyPr vert="horz" lIns="91440" tIns="45720" rIns="91440" bIns="45720" rtlCol="0" anchor="t">
            <a:normAutofit/>
          </a:bodyPr>
          <a:lstStyle/>
          <a:p>
            <a:pPr marL="269875" indent="-269875"/>
            <a:r>
              <a:rPr lang="en-US" dirty="0">
                <a:latin typeface="Arial"/>
                <a:ea typeface="+mn-lt"/>
                <a:cs typeface="+mn-lt"/>
              </a:rPr>
              <a:t>Staircase lights are strategically installed to illuminate each step and ensure safe navigation.</a:t>
            </a:r>
            <a:endParaRPr lang="en-US">
              <a:latin typeface="Arial"/>
              <a:cs typeface="Arial"/>
            </a:endParaRPr>
          </a:p>
          <a:p>
            <a:pPr marL="269875" indent="-269875"/>
            <a:r>
              <a:rPr lang="en-US" dirty="0">
                <a:latin typeface="Arial"/>
                <a:ea typeface="+mn-lt"/>
                <a:cs typeface="+mn-lt"/>
              </a:rPr>
              <a:t>Mounted along the stairs, these lights guide users effortlessly to their destination.</a:t>
            </a:r>
            <a:endParaRPr lang="en-US">
              <a:latin typeface="Arial"/>
              <a:cs typeface="Arial"/>
            </a:endParaRPr>
          </a:p>
        </p:txBody>
      </p:sp>
      <p:sp>
        <p:nvSpPr>
          <p:cNvPr id="5" name="Title 4">
            <a:extLst>
              <a:ext uri="{FF2B5EF4-FFF2-40B4-BE49-F238E27FC236}">
                <a16:creationId xmlns:a16="http://schemas.microsoft.com/office/drawing/2014/main" id="{5C161E83-25AC-F83B-A22E-0F8D4C147EC5}"/>
              </a:ext>
            </a:extLst>
          </p:cNvPr>
          <p:cNvSpPr>
            <a:spLocks noGrp="1"/>
          </p:cNvSpPr>
          <p:nvPr>
            <p:ph type="title"/>
          </p:nvPr>
        </p:nvSpPr>
        <p:spPr/>
        <p:txBody>
          <a:bodyPr>
            <a:normAutofit/>
          </a:bodyPr>
          <a:lstStyle/>
          <a:p>
            <a:r>
              <a:rPr lang="en-US" sz="5400" dirty="0"/>
              <a:t>Staircase LED lights</a:t>
            </a:r>
          </a:p>
        </p:txBody>
      </p:sp>
      <p:pic>
        <p:nvPicPr>
          <p:cNvPr id="10" name="Picture 9" descr="A light on a wall&#10;&#10;Description automatically generated">
            <a:extLst>
              <a:ext uri="{FF2B5EF4-FFF2-40B4-BE49-F238E27FC236}">
                <a16:creationId xmlns:a16="http://schemas.microsoft.com/office/drawing/2014/main" id="{5BCA406A-7FA3-787E-A2FC-CAAD8267375B}"/>
              </a:ext>
            </a:extLst>
          </p:cNvPr>
          <p:cNvPicPr>
            <a:picLocks noChangeAspect="1"/>
          </p:cNvPicPr>
          <p:nvPr/>
        </p:nvPicPr>
        <p:blipFill>
          <a:blip r:embed="rId2"/>
          <a:stretch>
            <a:fillRect/>
          </a:stretch>
        </p:blipFill>
        <p:spPr>
          <a:xfrm>
            <a:off x="3799417" y="3704167"/>
            <a:ext cx="4328584" cy="2413000"/>
          </a:xfrm>
          <a:prstGeom prst="rect">
            <a:avLst/>
          </a:prstGeom>
        </p:spPr>
      </p:pic>
      <p:pic>
        <p:nvPicPr>
          <p:cNvPr id="11" name="Picture 10">
            <a:extLst>
              <a:ext uri="{FF2B5EF4-FFF2-40B4-BE49-F238E27FC236}">
                <a16:creationId xmlns:a16="http://schemas.microsoft.com/office/drawing/2014/main" id="{03F3EC8B-8C52-05FA-D6DA-43254A1B6988}"/>
              </a:ext>
            </a:extLst>
          </p:cNvPr>
          <p:cNvPicPr>
            <a:picLocks noChangeAspect="1"/>
          </p:cNvPicPr>
          <p:nvPr/>
        </p:nvPicPr>
        <p:blipFill>
          <a:blip r:embed="rId3"/>
          <a:stretch>
            <a:fillRect/>
          </a:stretch>
        </p:blipFill>
        <p:spPr>
          <a:xfrm>
            <a:off x="8939213" y="1816100"/>
            <a:ext cx="2420408" cy="4305300"/>
          </a:xfrm>
          <a:prstGeom prst="rect">
            <a:avLst/>
          </a:prstGeom>
        </p:spPr>
      </p:pic>
    </p:spTree>
    <p:extLst>
      <p:ext uri="{BB962C8B-B14F-4D97-AF65-F5344CB8AC3E}">
        <p14:creationId xmlns:p14="http://schemas.microsoft.com/office/powerpoint/2010/main" val="779421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81C8C0F4-5C44-4C3F-B321-5CB3E2BABC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2" name="Group 31">
            <a:extLst>
              <a:ext uri="{FF2B5EF4-FFF2-40B4-BE49-F238E27FC236}">
                <a16:creationId xmlns:a16="http://schemas.microsoft.com/office/drawing/2014/main" id="{987A62DB-71D7-497D-BE1C-933ECB515A6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925125" y="3600"/>
            <a:ext cx="7266875" cy="6854400"/>
            <a:chOff x="4925125" y="3600"/>
            <a:chExt cx="7266875" cy="6854400"/>
          </a:xfrm>
        </p:grpSpPr>
        <p:sp>
          <p:nvSpPr>
            <p:cNvPr id="33" name="Oval 32">
              <a:extLst>
                <a:ext uri="{FF2B5EF4-FFF2-40B4-BE49-F238E27FC236}">
                  <a16:creationId xmlns:a16="http://schemas.microsoft.com/office/drawing/2014/main" id="{FDAC2767-A7E3-4697-90F6-443A5831403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4925125" y="1098000"/>
              <a:ext cx="5760000" cy="5760000"/>
            </a:xfrm>
            <a:prstGeom prst="ellipse">
              <a:avLst/>
            </a:prstGeom>
            <a:solidFill>
              <a:schemeClr val="accent1">
                <a:alpha val="80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AB23E396-A746-411A-8709-32ABC4DDEAA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5105686" y="65314"/>
              <a:ext cx="4320000" cy="4320000"/>
            </a:xfrm>
            <a:prstGeom prst="ellipse">
              <a:avLst/>
            </a:prstGeom>
            <a:solidFill>
              <a:schemeClr val="accent3"/>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D135C986-CB82-4211-A910-D232B9BCA1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5337600" y="3600"/>
              <a:ext cx="6854400" cy="6854400"/>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useBgFill="1">
        <p:nvSpPr>
          <p:cNvPr id="37" name="Freeform: Shape 36">
            <a:extLst>
              <a:ext uri="{FF2B5EF4-FFF2-40B4-BE49-F238E27FC236}">
                <a16:creationId xmlns:a16="http://schemas.microsoft.com/office/drawing/2014/main" id="{837F2C8F-CC11-4A18-AA7E-AE8C022CDC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96000" y="1"/>
            <a:ext cx="6858000" cy="6857999"/>
          </a:xfrm>
          <a:custGeom>
            <a:avLst/>
            <a:gdLst>
              <a:gd name="connsiteX0" fmla="*/ 3428961 w 6858000"/>
              <a:gd name="connsiteY0" fmla="*/ 0 h 6857999"/>
              <a:gd name="connsiteX1" fmla="*/ 3429042 w 6858000"/>
              <a:gd name="connsiteY1" fmla="*/ 0 h 6857999"/>
              <a:gd name="connsiteX2" fmla="*/ 3605457 w 6858000"/>
              <a:gd name="connsiteY2" fmla="*/ 4461 h 6857999"/>
              <a:gd name="connsiteX3" fmla="*/ 6858000 w 6858000"/>
              <a:gd name="connsiteY3" fmla="*/ 3429000 h 6857999"/>
              <a:gd name="connsiteX4" fmla="*/ 3429001 w 6858000"/>
              <a:gd name="connsiteY4" fmla="*/ 6857999 h 6857999"/>
              <a:gd name="connsiteX5" fmla="*/ 0 w 6858000"/>
              <a:gd name="connsiteY5" fmla="*/ 3429000 h 6857999"/>
              <a:gd name="connsiteX6" fmla="*/ 3252545 w 6858000"/>
              <a:gd name="connsiteY6" fmla="*/ 4461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58000" h="6857999">
                <a:moveTo>
                  <a:pt x="3428961" y="0"/>
                </a:moveTo>
                <a:lnTo>
                  <a:pt x="3429042" y="0"/>
                </a:lnTo>
                <a:lnTo>
                  <a:pt x="3605457" y="4461"/>
                </a:lnTo>
                <a:cubicBezTo>
                  <a:pt x="5417236" y="96300"/>
                  <a:pt x="6858000" y="1594396"/>
                  <a:pt x="6858000" y="3429000"/>
                </a:cubicBezTo>
                <a:cubicBezTo>
                  <a:pt x="6858000" y="5322784"/>
                  <a:pt x="5322784" y="6857999"/>
                  <a:pt x="3429001" y="6857999"/>
                </a:cubicBezTo>
                <a:cubicBezTo>
                  <a:pt x="1535216" y="6857999"/>
                  <a:pt x="0" y="5322784"/>
                  <a:pt x="0" y="3429000"/>
                </a:cubicBezTo>
                <a:cubicBezTo>
                  <a:pt x="0" y="1594396"/>
                  <a:pt x="1440765" y="96300"/>
                  <a:pt x="3252545" y="4461"/>
                </a:cubicBezTo>
                <a:close/>
              </a:path>
            </a:pathLst>
          </a:custGeom>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D1031BC4-7D43-F635-9179-F25ED876C5DB}"/>
              </a:ext>
            </a:extLst>
          </p:cNvPr>
          <p:cNvSpPr>
            <a:spLocks noGrp="1"/>
          </p:cNvSpPr>
          <p:nvPr>
            <p:ph type="title"/>
          </p:nvPr>
        </p:nvSpPr>
        <p:spPr>
          <a:xfrm>
            <a:off x="540000" y="540000"/>
            <a:ext cx="11887727" cy="2181946"/>
          </a:xfrm>
        </p:spPr>
        <p:txBody>
          <a:bodyPr anchor="t">
            <a:normAutofit/>
          </a:bodyPr>
          <a:lstStyle/>
          <a:p>
            <a:r>
              <a:rPr lang="en-US" sz="5400" dirty="0">
                <a:ea typeface="+mj-lt"/>
                <a:cs typeface="+mj-lt"/>
              </a:rPr>
              <a:t>Staircase LED lights - specification</a:t>
            </a:r>
          </a:p>
          <a:p>
            <a:endParaRPr lang="en-US" sz="5400" dirty="0"/>
          </a:p>
        </p:txBody>
      </p:sp>
      <p:sp>
        <p:nvSpPr>
          <p:cNvPr id="3" name="Content Placeholder 2">
            <a:extLst>
              <a:ext uri="{FF2B5EF4-FFF2-40B4-BE49-F238E27FC236}">
                <a16:creationId xmlns:a16="http://schemas.microsoft.com/office/drawing/2014/main" id="{3649EE0D-DF3C-9902-09F4-E122C734801D}"/>
              </a:ext>
            </a:extLst>
          </p:cNvPr>
          <p:cNvSpPr>
            <a:spLocks noGrp="1"/>
          </p:cNvSpPr>
          <p:nvPr>
            <p:ph idx="1"/>
          </p:nvPr>
        </p:nvSpPr>
        <p:spPr>
          <a:xfrm>
            <a:off x="635530" y="2026371"/>
            <a:ext cx="4500562" cy="3361604"/>
          </a:xfrm>
        </p:spPr>
        <p:txBody>
          <a:bodyPr vert="horz" lIns="91440" tIns="45720" rIns="91440" bIns="45720" rtlCol="0" anchor="t">
            <a:noAutofit/>
          </a:bodyPr>
          <a:lstStyle/>
          <a:p>
            <a:pPr marL="269875" indent="-269875">
              <a:lnSpc>
                <a:spcPct val="115000"/>
              </a:lnSpc>
            </a:pPr>
            <a:r>
              <a:rPr lang="en-US" dirty="0">
                <a:latin typeface="Arial"/>
                <a:cs typeface="Arial"/>
              </a:rPr>
              <a:t>Type - </a:t>
            </a:r>
            <a:r>
              <a:rPr lang="en-US" dirty="0">
                <a:latin typeface="Arial"/>
                <a:ea typeface="+mn-lt"/>
                <a:cs typeface="+mn-lt"/>
              </a:rPr>
              <a:t>LED Step Light</a:t>
            </a:r>
            <a:endParaRPr lang="en-US" dirty="0">
              <a:latin typeface="Arial"/>
              <a:cs typeface="Arial"/>
            </a:endParaRPr>
          </a:p>
          <a:p>
            <a:pPr marL="269875" indent="-269875">
              <a:lnSpc>
                <a:spcPct val="115000"/>
              </a:lnSpc>
            </a:pPr>
            <a:r>
              <a:rPr lang="en-US" dirty="0">
                <a:latin typeface="Arial"/>
                <a:cs typeface="Arial"/>
              </a:rPr>
              <a:t>Material - </a:t>
            </a:r>
            <a:r>
              <a:rPr lang="en-US" dirty="0">
                <a:latin typeface="Arial"/>
                <a:ea typeface="+mn-lt"/>
                <a:cs typeface="+mn-lt"/>
              </a:rPr>
              <a:t>Plastic</a:t>
            </a:r>
            <a:endParaRPr lang="en-US" dirty="0">
              <a:latin typeface="Arial"/>
              <a:cs typeface="Arial"/>
            </a:endParaRPr>
          </a:p>
          <a:p>
            <a:pPr marL="269875" indent="-269875">
              <a:lnSpc>
                <a:spcPct val="115000"/>
              </a:lnSpc>
            </a:pPr>
            <a:r>
              <a:rPr lang="en-US" dirty="0">
                <a:latin typeface="Arial"/>
                <a:cs typeface="Arial"/>
              </a:rPr>
              <a:t>Working Lifetime- 120000 hours</a:t>
            </a:r>
          </a:p>
          <a:p>
            <a:pPr marL="269875" indent="-269875">
              <a:lnSpc>
                <a:spcPct val="115000"/>
              </a:lnSpc>
            </a:pPr>
            <a:r>
              <a:rPr lang="en-US" dirty="0">
                <a:latin typeface="Arial"/>
                <a:cs typeface="Arial"/>
              </a:rPr>
              <a:t>Installation Way - </a:t>
            </a:r>
            <a:r>
              <a:rPr lang="en-US" dirty="0">
                <a:latin typeface="Arial"/>
                <a:ea typeface="+mn-lt"/>
                <a:cs typeface="+mn-lt"/>
              </a:rPr>
              <a:t>Reassessed In</a:t>
            </a:r>
            <a:endParaRPr lang="en-US" dirty="0">
              <a:latin typeface="Arial"/>
              <a:cs typeface="Arial"/>
            </a:endParaRPr>
          </a:p>
          <a:p>
            <a:pPr marL="269875" indent="-269875">
              <a:lnSpc>
                <a:spcPct val="115000"/>
              </a:lnSpc>
            </a:pPr>
            <a:r>
              <a:rPr lang="en-US" dirty="0">
                <a:latin typeface="Arial"/>
                <a:cs typeface="Arial"/>
              </a:rPr>
              <a:t>Light colors - </a:t>
            </a:r>
            <a:r>
              <a:rPr lang="en-US" dirty="0">
                <a:latin typeface="Arial"/>
                <a:ea typeface="+mn-lt"/>
                <a:cs typeface="+mn-lt"/>
              </a:rPr>
              <a:t>Warm White</a:t>
            </a:r>
            <a:endParaRPr lang="en-US" dirty="0">
              <a:latin typeface="Arial"/>
              <a:cs typeface="Arial"/>
            </a:endParaRPr>
          </a:p>
          <a:p>
            <a:pPr marL="269875" indent="-269875">
              <a:lnSpc>
                <a:spcPct val="115000"/>
              </a:lnSpc>
            </a:pPr>
            <a:r>
              <a:rPr lang="en-US" dirty="0">
                <a:latin typeface="Arial"/>
                <a:cs typeface="Arial"/>
              </a:rPr>
              <a:t>Color Rendering Index - 40</a:t>
            </a:r>
          </a:p>
          <a:p>
            <a:pPr marL="269875" indent="-269875">
              <a:lnSpc>
                <a:spcPct val="115000"/>
              </a:lnSpc>
            </a:pPr>
            <a:r>
              <a:rPr lang="en-US" dirty="0">
                <a:latin typeface="Arial"/>
                <a:cs typeface="Arial"/>
              </a:rPr>
              <a:t>Color temperature - 2000K</a:t>
            </a:r>
          </a:p>
          <a:p>
            <a:pPr marL="269875" indent="-269875">
              <a:lnSpc>
                <a:spcPct val="115000"/>
              </a:lnSpc>
            </a:pPr>
            <a:r>
              <a:rPr lang="en-US" dirty="0">
                <a:latin typeface="Arial"/>
                <a:cs typeface="Arial"/>
              </a:rPr>
              <a:t>Luminous Flux: 200lm</a:t>
            </a:r>
          </a:p>
          <a:p>
            <a:pPr marL="269875" indent="-269875">
              <a:lnSpc>
                <a:spcPct val="115000"/>
              </a:lnSpc>
            </a:pPr>
            <a:endParaRPr lang="en-US" dirty="0">
              <a:latin typeface="Arial"/>
              <a:cs typeface="Arial"/>
            </a:endParaRPr>
          </a:p>
          <a:p>
            <a:pPr marL="269875" indent="-269875">
              <a:lnSpc>
                <a:spcPct val="115000"/>
              </a:lnSpc>
            </a:pPr>
            <a:endParaRPr lang="en-US" dirty="0">
              <a:latin typeface="Arial"/>
              <a:cs typeface="Arial"/>
            </a:endParaRPr>
          </a:p>
          <a:p>
            <a:pPr marL="269875" indent="-269875">
              <a:lnSpc>
                <a:spcPct val="115000"/>
              </a:lnSpc>
            </a:pPr>
            <a:endParaRPr lang="en-US" dirty="0">
              <a:latin typeface="Arial"/>
              <a:cs typeface="Arial"/>
            </a:endParaRPr>
          </a:p>
        </p:txBody>
      </p:sp>
      <p:pic>
        <p:nvPicPr>
          <p:cNvPr id="4" name="Picture 3" descr="A light on a wall&#10;&#10;Description automatically generated">
            <a:extLst>
              <a:ext uri="{FF2B5EF4-FFF2-40B4-BE49-F238E27FC236}">
                <a16:creationId xmlns:a16="http://schemas.microsoft.com/office/drawing/2014/main" id="{46FD168E-A35B-B279-B201-B33F89EC5BC7}"/>
              </a:ext>
            </a:extLst>
          </p:cNvPr>
          <p:cNvPicPr>
            <a:picLocks noChangeAspect="1"/>
          </p:cNvPicPr>
          <p:nvPr/>
        </p:nvPicPr>
        <p:blipFill rotWithShape="1">
          <a:blip r:embed="rId2"/>
          <a:srcRect l="12443" t="27224" r="9712" b="270"/>
          <a:stretch/>
        </p:blipFill>
        <p:spPr>
          <a:xfrm>
            <a:off x="5456083" y="2210775"/>
            <a:ext cx="5748416" cy="3007948"/>
          </a:xfrm>
          <a:prstGeom prst="rect">
            <a:avLst/>
          </a:prstGeom>
        </p:spPr>
      </p:pic>
    </p:spTree>
    <p:extLst>
      <p:ext uri="{BB962C8B-B14F-4D97-AF65-F5344CB8AC3E}">
        <p14:creationId xmlns:p14="http://schemas.microsoft.com/office/powerpoint/2010/main" val="41977017"/>
      </p:ext>
    </p:extLst>
  </p:cSld>
  <p:clrMapOvr>
    <a:masterClrMapping/>
  </p:clrMapOvr>
</p:sld>
</file>

<file path=ppt/theme/theme1.xml><?xml version="1.0" encoding="utf-8"?>
<a:theme xmlns:a="http://schemas.openxmlformats.org/drawingml/2006/main" name="GlowVTI">
  <a:themeElements>
    <a:clrScheme name="Glow">
      <a:dk1>
        <a:sysClr val="windowText" lastClr="000000"/>
      </a:dk1>
      <a:lt1>
        <a:sysClr val="window" lastClr="FFFFFF"/>
      </a:lt1>
      <a:dk2>
        <a:srgbClr val="000000"/>
      </a:dk2>
      <a:lt2>
        <a:srgbClr val="F2F2F2"/>
      </a:lt2>
      <a:accent1>
        <a:srgbClr val="00BAC8"/>
      </a:accent1>
      <a:accent2>
        <a:srgbClr val="794DFF"/>
      </a:accent2>
      <a:accent3>
        <a:srgbClr val="00D17D"/>
      </a:accent3>
      <a:accent4>
        <a:srgbClr val="E69500"/>
      </a:accent4>
      <a:accent5>
        <a:srgbClr val="FE5D21"/>
      </a:accent5>
      <a:accent6>
        <a:srgbClr val="404040"/>
      </a:accent6>
      <a:hlink>
        <a:srgbClr val="3E8FF1"/>
      </a:hlink>
      <a:folHlink>
        <a:srgbClr val="939393"/>
      </a:folHlink>
    </a:clrScheme>
    <a:fontScheme name="Blur">
      <a:majorFont>
        <a:latin typeface="Bell MT"/>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lowVTI" id="{D5B5AA20-F6D3-43B8-AF6B-ECAF69256418}" vid="{93025AB5-1D44-4CD3-9BC3-729F6E11E040}"/>
    </a:ext>
  </a:extLst>
</a:theme>
</file>

<file path=docProps/app.xml><?xml version="1.0" encoding="utf-8"?>
<Properties xmlns="http://schemas.openxmlformats.org/officeDocument/2006/extended-properties" xmlns:vt="http://schemas.openxmlformats.org/officeDocument/2006/docPropsVTypes">
  <Template>office theme</Template>
  <TotalTime>0</TotalTime>
  <Words>0</Words>
  <Application>Microsoft Office PowerPoint</Application>
  <PresentationFormat>Widescreen</PresentationFormat>
  <Paragraphs>0</Paragraphs>
  <Slides>25</Slides>
  <Notes>0</Notes>
  <HiddenSlides>0</HiddenSlides>
  <MMClips>0</MMClips>
  <ScaleCrop>false</ScaleCrop>
  <HeadingPairs>
    <vt:vector size="4" baseType="variant">
      <vt:variant>
        <vt:lpstr>Theme</vt:lpstr>
      </vt:variant>
      <vt:variant>
        <vt:i4>1</vt:i4>
      </vt:variant>
      <vt:variant>
        <vt:lpstr>Slide Titles</vt:lpstr>
      </vt:variant>
      <vt:variant>
        <vt:i4>25</vt:i4>
      </vt:variant>
    </vt:vector>
  </HeadingPairs>
  <TitlesOfParts>
    <vt:vector size="26" baseType="lpstr">
      <vt:lpstr>GlowVTI</vt:lpstr>
      <vt:lpstr>Lighting Review of</vt:lpstr>
      <vt:lpstr>Content</vt:lpstr>
      <vt:lpstr>Introduction</vt:lpstr>
      <vt:lpstr>PowerPoint Presentation</vt:lpstr>
      <vt:lpstr>PowerPoint Presentation</vt:lpstr>
      <vt:lpstr>LED Backlit light for the name sign</vt:lpstr>
      <vt:lpstr>LED neon light - Specification</vt:lpstr>
      <vt:lpstr>Staircase LED lights</vt:lpstr>
      <vt:lpstr>Staircase LED lights - specification </vt:lpstr>
      <vt:lpstr>Pendant lights </vt:lpstr>
      <vt:lpstr>Pendant lights - specifications  </vt:lpstr>
      <vt:lpstr>Recessed light</vt:lpstr>
      <vt:lpstr>Recessed light - specification</vt:lpstr>
      <vt:lpstr>Spotlight</vt:lpstr>
      <vt:lpstr>Spotlight specification </vt:lpstr>
      <vt:lpstr>Incandescent lights</vt:lpstr>
      <vt:lpstr>PowerPoint Presentation</vt:lpstr>
      <vt:lpstr>Other lighting enhancement strategies</vt:lpstr>
      <vt:lpstr>Mood and atmosphere - Outside</vt:lpstr>
      <vt:lpstr>Mood and atmosphere –  Dining area </vt:lpstr>
      <vt:lpstr>Mood and atmosphere – Kitchen, serving area </vt:lpstr>
      <vt:lpstr>Identified Issues</vt:lpstr>
      <vt:lpstr>Identified Issues  </vt:lpstr>
      <vt:lpstr>Identified Issues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
  <cp:revision>737</cp:revision>
  <dcterms:created xsi:type="dcterms:W3CDTF">2024-06-16T10:26:10Z</dcterms:created>
  <dcterms:modified xsi:type="dcterms:W3CDTF">2024-06-18T23:04:37Z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ecd7f7d1-f210-4c0e-a06a-50a1b9be241c_Enabled">
    <vt:lpwstr>true</vt:lpwstr>
  </property>
  <property fmtid="{D5CDD505-2E9C-101B-9397-08002B2CF9AE}" pid="3" name="MSIP_Label_ecd7f7d1-f210-4c0e-a06a-50a1b9be241c_SetDate">
    <vt:lpwstr>2024-06-16T10:26:50Z</vt:lpwstr>
  </property>
  <property fmtid="{D5CDD505-2E9C-101B-9397-08002B2CF9AE}" pid="4" name="MSIP_Label_ecd7f7d1-f210-4c0e-a06a-50a1b9be241c_Method">
    <vt:lpwstr>Standard</vt:lpwstr>
  </property>
  <property fmtid="{D5CDD505-2E9C-101B-9397-08002B2CF9AE}" pid="5" name="MSIP_Label_ecd7f7d1-f210-4c0e-a06a-50a1b9be241c_Name">
    <vt:lpwstr>INTERNAL USE</vt:lpwstr>
  </property>
  <property fmtid="{D5CDD505-2E9C-101B-9397-08002B2CF9AE}" pid="6" name="MSIP_Label_ecd7f7d1-f210-4c0e-a06a-50a1b9be241c_SiteId">
    <vt:lpwstr>8b0f9821-a28d-4b03-b884-b2c189746541</vt:lpwstr>
  </property>
  <property fmtid="{D5CDD505-2E9C-101B-9397-08002B2CF9AE}" pid="7" name="MSIP_Label_ecd7f7d1-f210-4c0e-a06a-50a1b9be241c_ActionId">
    <vt:lpwstr>67ee907a-5c8d-437a-bcc5-5c418fd64f6a</vt:lpwstr>
  </property>
  <property fmtid="{D5CDD505-2E9C-101B-9397-08002B2CF9AE}" pid="8" name="MSIP_Label_ecd7f7d1-f210-4c0e-a06a-50a1b9be241c_ContentBits">
    <vt:lpwstr>1</vt:lpwstr>
  </property>
  <property fmtid="{D5CDD505-2E9C-101B-9397-08002B2CF9AE}" pid="9" name="ClassificationContentMarkingHeaderLocations">
    <vt:lpwstr>office theme:8</vt:lpwstr>
  </property>
  <property fmtid="{D5CDD505-2E9C-101B-9397-08002B2CF9AE}" pid="10" name="ClassificationContentMarkingHeaderText">
    <vt:lpwstr>INTERNAL USE</vt:lpwstr>
  </property>
</Properties>
</file>